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3"/>
  </p:notesMasterIdLst>
  <p:sldIdLst>
    <p:sldId id="272" r:id="rId2"/>
  </p:sldIdLst>
  <p:sldSz cx="7562850" cy="10688638"/>
  <p:notesSz cx="6797675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1pPr>
    <a:lvl2pPr marL="457081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2pPr>
    <a:lvl3pPr marL="914161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3pPr>
    <a:lvl4pPr marL="1371242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4pPr>
    <a:lvl5pPr marL="1828323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5pPr>
    <a:lvl6pPr marL="2285403" algn="l" defTabSz="914161" rtl="0" eaLnBrk="1" latinLnBrk="0" hangingPunct="1"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6pPr>
    <a:lvl7pPr marL="2742484" algn="l" defTabSz="914161" rtl="0" eaLnBrk="1" latinLnBrk="0" hangingPunct="1"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7pPr>
    <a:lvl8pPr marL="3199565" algn="l" defTabSz="914161" rtl="0" eaLnBrk="1" latinLnBrk="0" hangingPunct="1"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8pPr>
    <a:lvl9pPr marL="3656645" algn="l" defTabSz="914161" rtl="0" eaLnBrk="1" latinLnBrk="0" hangingPunct="1"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C3732"/>
    <a:srgbClr val="A1006B"/>
    <a:srgbClr val="D7D7D7"/>
    <a:srgbClr val="4D4F53"/>
    <a:srgbClr val="E05206"/>
    <a:srgbClr val="6E267B"/>
    <a:srgbClr val="009AA6"/>
    <a:srgbClr val="0088CE"/>
    <a:srgbClr val="CB004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Style foncé 2 - Accentuation 3/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582" autoAdjust="0"/>
    <p:restoredTop sz="94660" autoAdjust="0"/>
  </p:normalViewPr>
  <p:slideViewPr>
    <p:cSldViewPr snapToGrid="0" showGuides="1">
      <p:cViewPr>
        <p:scale>
          <a:sx n="110" d="100"/>
          <a:sy n="110" d="100"/>
        </p:scale>
        <p:origin x="-1404" y="4164"/>
      </p:cViewPr>
      <p:guideLst>
        <p:guide orient="horz" pos="3369"/>
        <p:guide pos="2382"/>
        <p:guide pos="258"/>
        <p:guide pos="45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6" d="100"/>
          <a:sy n="76" d="100"/>
        </p:scale>
        <p:origin x="-2214" y="-96"/>
      </p:cViewPr>
      <p:guideLst>
        <p:guide orient="horz" pos="3126"/>
        <p:guide pos="2141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04" tIns="45702" rIns="91404" bIns="4570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04" tIns="45702" rIns="91404" bIns="4570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2800" y="744538"/>
            <a:ext cx="26320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2" y="4714877"/>
            <a:ext cx="5438775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04" tIns="45702" rIns="91404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5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04" tIns="45702" rIns="91404" bIns="4570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5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04" tIns="45702" rIns="91404" bIns="4570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8C466AD-88D6-46E5-927B-B76BEF7A9BE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79119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 pitchFamily="1" charset="-128"/>
        <a:cs typeface="+mn-cs"/>
      </a:defRPr>
    </a:lvl1pPr>
    <a:lvl2pPr marL="45708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 pitchFamily="1" charset="-128"/>
        <a:cs typeface="+mn-cs"/>
      </a:defRPr>
    </a:lvl2pPr>
    <a:lvl3pPr marL="91416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 pitchFamily="1" charset="-128"/>
        <a:cs typeface="+mn-cs"/>
      </a:defRPr>
    </a:lvl3pPr>
    <a:lvl4pPr marL="137124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 pitchFamily="1" charset="-128"/>
        <a:cs typeface="+mn-cs"/>
      </a:defRPr>
    </a:lvl4pPr>
    <a:lvl5pPr marL="182832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 pitchFamily="1" charset="-128"/>
        <a:cs typeface="+mn-cs"/>
      </a:defRPr>
    </a:lvl5pPr>
    <a:lvl6pPr marL="2285403" algn="l" defTabSz="9141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484" algn="l" defTabSz="9141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565" algn="l" defTabSz="9141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645" algn="l" defTabSz="9141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_Schéma_pas de Fla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409577" y="1212851"/>
            <a:ext cx="6753225" cy="666750"/>
          </a:xfrm>
          <a:prstGeom prst="rect">
            <a:avLst/>
          </a:prstGeom>
          <a:solidFill>
            <a:srgbClr val="E05206"/>
          </a:solidFill>
        </p:spPr>
        <p:txBody>
          <a:bodyPr lIns="91416" tIns="45708" rIns="91416" bIns="45708" anchor="ctr"/>
          <a:lstStyle>
            <a:lvl1pPr algn="l">
              <a:defRPr sz="2200" b="1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 smtClean="0"/>
              <a:t>INDIQUER L’AXE</a:t>
            </a:r>
            <a:endParaRPr lang="fr-FR" dirty="0"/>
          </a:p>
        </p:txBody>
      </p:sp>
      <p:pic>
        <p:nvPicPr>
          <p:cNvPr id="9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796" t="8974" r="11520" b="24570"/>
          <a:stretch>
            <a:fillRect/>
          </a:stretch>
        </p:blipFill>
        <p:spPr bwMode="auto">
          <a:xfrm>
            <a:off x="6516688" y="361952"/>
            <a:ext cx="703262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00122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_Grille horaire_pas de Flash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>
            <a:spLocks noGrp="1"/>
          </p:cNvSpPr>
          <p:nvPr>
            <p:ph type="ctrTitle" hasCustomPrompt="1"/>
          </p:nvPr>
        </p:nvSpPr>
        <p:spPr>
          <a:xfrm>
            <a:off x="409577" y="1212851"/>
            <a:ext cx="6753225" cy="666750"/>
          </a:xfrm>
          <a:prstGeom prst="rect">
            <a:avLst/>
          </a:prstGeom>
          <a:solidFill>
            <a:srgbClr val="E05206"/>
          </a:solidFill>
        </p:spPr>
        <p:txBody>
          <a:bodyPr lIns="91416" tIns="45708" rIns="91416" bIns="45708" anchor="ctr"/>
          <a:lstStyle>
            <a:lvl1pPr algn="l">
              <a:defRPr sz="2200" b="1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 smtClean="0"/>
              <a:t>INDIQUER L’AXE</a:t>
            </a:r>
            <a:endParaRPr lang="fr-FR" dirty="0"/>
          </a:p>
        </p:txBody>
      </p:sp>
      <p:sp>
        <p:nvSpPr>
          <p:cNvPr id="9" name="Titre 1"/>
          <p:cNvSpPr txBox="1">
            <a:spLocks/>
          </p:cNvSpPr>
          <p:nvPr userDrawn="1"/>
        </p:nvSpPr>
        <p:spPr>
          <a:xfrm>
            <a:off x="409577" y="1212851"/>
            <a:ext cx="6753225" cy="666750"/>
          </a:xfrm>
          <a:prstGeom prst="rect">
            <a:avLst/>
          </a:prstGeom>
          <a:solidFill>
            <a:srgbClr val="E05206"/>
          </a:solidFill>
        </p:spPr>
        <p:txBody>
          <a:bodyPr lIns="91416" tIns="45708" rIns="91416" bIns="45708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9pPr>
          </a:lstStyle>
          <a:p>
            <a:r>
              <a:rPr lang="fr-FR" dirty="0" smtClean="0"/>
              <a:t>INDIQUER L’AXE</a:t>
            </a:r>
            <a:endParaRPr lang="fr-FR" dirty="0"/>
          </a:p>
        </p:txBody>
      </p:sp>
      <p:pic>
        <p:nvPicPr>
          <p:cNvPr id="13" name="Picture 38" descr="D:\Documents\8506619A\Desktop\Hélène GODA\2. Documents SNCF\2.2 Images\Ligne N&amp;U\LOGOS U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4156" t="8224" r="25536" b="16579"/>
          <a:stretch>
            <a:fillRect/>
          </a:stretch>
        </p:blipFill>
        <p:spPr bwMode="auto">
          <a:xfrm>
            <a:off x="6554694" y="388284"/>
            <a:ext cx="6429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642459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_Grille horaire_pas de Flash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>
            <a:spLocks noGrp="1"/>
          </p:cNvSpPr>
          <p:nvPr>
            <p:ph type="ctrTitle" hasCustomPrompt="1"/>
          </p:nvPr>
        </p:nvSpPr>
        <p:spPr>
          <a:xfrm>
            <a:off x="409577" y="1212851"/>
            <a:ext cx="6753225" cy="666750"/>
          </a:xfrm>
          <a:prstGeom prst="rect">
            <a:avLst/>
          </a:prstGeom>
          <a:solidFill>
            <a:srgbClr val="E05206"/>
          </a:solidFill>
        </p:spPr>
        <p:txBody>
          <a:bodyPr lIns="91416" tIns="45708" rIns="91416" bIns="45708" anchor="ctr"/>
          <a:lstStyle>
            <a:lvl1pPr algn="l">
              <a:defRPr sz="2200" b="1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 smtClean="0"/>
              <a:t>INDIQUER L’AXE</a:t>
            </a:r>
            <a:endParaRPr lang="fr-FR" dirty="0"/>
          </a:p>
        </p:txBody>
      </p:sp>
      <p:sp>
        <p:nvSpPr>
          <p:cNvPr id="9" name="Titre 1"/>
          <p:cNvSpPr txBox="1">
            <a:spLocks/>
          </p:cNvSpPr>
          <p:nvPr userDrawn="1"/>
        </p:nvSpPr>
        <p:spPr>
          <a:xfrm>
            <a:off x="409577" y="1212851"/>
            <a:ext cx="6753225" cy="666750"/>
          </a:xfrm>
          <a:prstGeom prst="rect">
            <a:avLst/>
          </a:prstGeom>
          <a:solidFill>
            <a:srgbClr val="E05206"/>
          </a:solidFill>
        </p:spPr>
        <p:txBody>
          <a:bodyPr lIns="91416" tIns="45708" rIns="91416" bIns="45708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9pPr>
          </a:lstStyle>
          <a:p>
            <a:r>
              <a:rPr lang="fr-FR" dirty="0" smtClean="0"/>
              <a:t>INDIQUER L’AXE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726" t="10940" r="15563" b="27440"/>
          <a:stretch/>
        </p:blipFill>
        <p:spPr>
          <a:xfrm>
            <a:off x="5603179" y="414379"/>
            <a:ext cx="707061" cy="71601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4868" t="9896" r="27333" b="19507"/>
          <a:stretch/>
        </p:blipFill>
        <p:spPr>
          <a:xfrm>
            <a:off x="6449192" y="427826"/>
            <a:ext cx="713610" cy="70434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70272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64" y="9587975"/>
            <a:ext cx="7348220" cy="990306"/>
          </a:xfrm>
          <a:prstGeom prst="rect">
            <a:avLst/>
          </a:prstGeom>
        </p:spPr>
      </p:pic>
      <p:grpSp>
        <p:nvGrpSpPr>
          <p:cNvPr id="1026" name="Group 20"/>
          <p:cNvGrpSpPr>
            <a:grpSpLocks/>
          </p:cNvGrpSpPr>
          <p:nvPr userDrawn="1"/>
        </p:nvGrpSpPr>
        <p:grpSpPr bwMode="auto">
          <a:xfrm>
            <a:off x="0" y="0"/>
            <a:ext cx="7534275" cy="279400"/>
            <a:chOff x="4153" y="9899"/>
            <a:chExt cx="11865" cy="361"/>
          </a:xfrm>
        </p:grpSpPr>
        <p:sp>
          <p:nvSpPr>
            <p:cNvPr id="1036" name="Freeform 21"/>
            <p:cNvSpPr>
              <a:spLocks/>
            </p:cNvSpPr>
            <p:nvPr userDrawn="1"/>
          </p:nvSpPr>
          <p:spPr bwMode="auto">
            <a:xfrm>
              <a:off x="7503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6 w 343"/>
                <a:gd name="T3" fmla="*/ 361 h 361"/>
                <a:gd name="T4" fmla="*/ 343 w 343"/>
                <a:gd name="T5" fmla="*/ 0 h 361"/>
                <a:gd name="T6" fmla="*/ 127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7" name="Freeform 22"/>
            <p:cNvSpPr>
              <a:spLocks/>
            </p:cNvSpPr>
            <p:nvPr userDrawn="1"/>
          </p:nvSpPr>
          <p:spPr bwMode="auto">
            <a:xfrm>
              <a:off x="7983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6 w 343"/>
                <a:gd name="T3" fmla="*/ 361 h 361"/>
                <a:gd name="T4" fmla="*/ 343 w 343"/>
                <a:gd name="T5" fmla="*/ 0 h 361"/>
                <a:gd name="T6" fmla="*/ 126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8" name="Freeform 23"/>
            <p:cNvSpPr>
              <a:spLocks/>
            </p:cNvSpPr>
            <p:nvPr userDrawn="1"/>
          </p:nvSpPr>
          <p:spPr bwMode="auto">
            <a:xfrm>
              <a:off x="7026" y="9899"/>
              <a:ext cx="340" cy="361"/>
            </a:xfrm>
            <a:custGeom>
              <a:avLst/>
              <a:gdLst>
                <a:gd name="T0" fmla="*/ 0 w 339"/>
                <a:gd name="T1" fmla="*/ 361 h 361"/>
                <a:gd name="T2" fmla="*/ 214 w 339"/>
                <a:gd name="T3" fmla="*/ 361 h 361"/>
                <a:gd name="T4" fmla="*/ 341 w 339"/>
                <a:gd name="T5" fmla="*/ 0 h 361"/>
                <a:gd name="T6" fmla="*/ 122 w 339"/>
                <a:gd name="T7" fmla="*/ 0 h 361"/>
                <a:gd name="T8" fmla="*/ 0 w 339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9" h="361">
                  <a:moveTo>
                    <a:pt x="0" y="361"/>
                  </a:moveTo>
                  <a:lnTo>
                    <a:pt x="212" y="361"/>
                  </a:lnTo>
                  <a:lnTo>
                    <a:pt x="339" y="0"/>
                  </a:lnTo>
                  <a:lnTo>
                    <a:pt x="12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9" name="Freeform 24"/>
            <p:cNvSpPr>
              <a:spLocks/>
            </p:cNvSpPr>
            <p:nvPr userDrawn="1"/>
          </p:nvSpPr>
          <p:spPr bwMode="auto">
            <a:xfrm>
              <a:off x="9906" y="9899"/>
              <a:ext cx="342" cy="361"/>
            </a:xfrm>
            <a:custGeom>
              <a:avLst/>
              <a:gdLst>
                <a:gd name="T0" fmla="*/ 0 w 343"/>
                <a:gd name="T1" fmla="*/ 361 h 361"/>
                <a:gd name="T2" fmla="*/ 214 w 343"/>
                <a:gd name="T3" fmla="*/ 361 h 361"/>
                <a:gd name="T4" fmla="*/ 341 w 343"/>
                <a:gd name="T5" fmla="*/ 0 h 361"/>
                <a:gd name="T6" fmla="*/ 126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0" name="Freeform 25"/>
            <p:cNvSpPr>
              <a:spLocks/>
            </p:cNvSpPr>
            <p:nvPr userDrawn="1"/>
          </p:nvSpPr>
          <p:spPr bwMode="auto">
            <a:xfrm>
              <a:off x="8943" y="9899"/>
              <a:ext cx="345" cy="361"/>
            </a:xfrm>
            <a:custGeom>
              <a:avLst/>
              <a:gdLst>
                <a:gd name="T0" fmla="*/ 0 w 343"/>
                <a:gd name="T1" fmla="*/ 361 h 361"/>
                <a:gd name="T2" fmla="*/ 219 w 343"/>
                <a:gd name="T3" fmla="*/ 361 h 361"/>
                <a:gd name="T4" fmla="*/ 347 w 343"/>
                <a:gd name="T5" fmla="*/ 0 h 361"/>
                <a:gd name="T6" fmla="*/ 129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7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1" name="Freeform 26"/>
            <p:cNvSpPr>
              <a:spLocks/>
            </p:cNvSpPr>
            <p:nvPr userDrawn="1"/>
          </p:nvSpPr>
          <p:spPr bwMode="auto">
            <a:xfrm>
              <a:off x="9426" y="9899"/>
              <a:ext cx="342" cy="361"/>
            </a:xfrm>
            <a:custGeom>
              <a:avLst/>
              <a:gdLst>
                <a:gd name="T0" fmla="*/ 0 w 343"/>
                <a:gd name="T1" fmla="*/ 361 h 361"/>
                <a:gd name="T2" fmla="*/ 214 w 343"/>
                <a:gd name="T3" fmla="*/ 361 h 361"/>
                <a:gd name="T4" fmla="*/ 341 w 343"/>
                <a:gd name="T5" fmla="*/ 0 h 361"/>
                <a:gd name="T6" fmla="*/ 127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2" name="Freeform 27"/>
            <p:cNvSpPr>
              <a:spLocks/>
            </p:cNvSpPr>
            <p:nvPr userDrawn="1"/>
          </p:nvSpPr>
          <p:spPr bwMode="auto">
            <a:xfrm>
              <a:off x="4633" y="9899"/>
              <a:ext cx="345" cy="361"/>
            </a:xfrm>
            <a:custGeom>
              <a:avLst/>
              <a:gdLst>
                <a:gd name="T0" fmla="*/ 0 w 344"/>
                <a:gd name="T1" fmla="*/ 361 h 361"/>
                <a:gd name="T2" fmla="*/ 214 w 344"/>
                <a:gd name="T3" fmla="*/ 361 h 361"/>
                <a:gd name="T4" fmla="*/ 346 w 344"/>
                <a:gd name="T5" fmla="*/ 0 h 361"/>
                <a:gd name="T6" fmla="*/ 127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2" y="361"/>
                  </a:lnTo>
                  <a:lnTo>
                    <a:pt x="344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3" name="Freeform 28"/>
            <p:cNvSpPr>
              <a:spLocks/>
            </p:cNvSpPr>
            <p:nvPr userDrawn="1"/>
          </p:nvSpPr>
          <p:spPr bwMode="auto">
            <a:xfrm>
              <a:off x="4153" y="9899"/>
              <a:ext cx="338" cy="361"/>
            </a:xfrm>
            <a:custGeom>
              <a:avLst/>
              <a:gdLst>
                <a:gd name="T0" fmla="*/ 0 w 338"/>
                <a:gd name="T1" fmla="*/ 361 h 361"/>
                <a:gd name="T2" fmla="*/ 211 w 338"/>
                <a:gd name="T3" fmla="*/ 361 h 361"/>
                <a:gd name="T4" fmla="*/ 338 w 338"/>
                <a:gd name="T5" fmla="*/ 0 h 361"/>
                <a:gd name="T6" fmla="*/ 126 w 338"/>
                <a:gd name="T7" fmla="*/ 0 h 361"/>
                <a:gd name="T8" fmla="*/ 0 w 338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361">
                  <a:moveTo>
                    <a:pt x="0" y="361"/>
                  </a:moveTo>
                  <a:lnTo>
                    <a:pt x="211" y="361"/>
                  </a:lnTo>
                  <a:lnTo>
                    <a:pt x="338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4" name="Freeform 29"/>
            <p:cNvSpPr>
              <a:spLocks/>
            </p:cNvSpPr>
            <p:nvPr userDrawn="1"/>
          </p:nvSpPr>
          <p:spPr bwMode="auto">
            <a:xfrm>
              <a:off x="5113" y="9899"/>
              <a:ext cx="345" cy="361"/>
            </a:xfrm>
            <a:custGeom>
              <a:avLst/>
              <a:gdLst>
                <a:gd name="T0" fmla="*/ 0 w 343"/>
                <a:gd name="T1" fmla="*/ 361 h 361"/>
                <a:gd name="T2" fmla="*/ 213 w 343"/>
                <a:gd name="T3" fmla="*/ 361 h 361"/>
                <a:gd name="T4" fmla="*/ 347 w 343"/>
                <a:gd name="T5" fmla="*/ 0 h 361"/>
                <a:gd name="T6" fmla="*/ 129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5" name="Freeform 30"/>
            <p:cNvSpPr>
              <a:spLocks/>
            </p:cNvSpPr>
            <p:nvPr userDrawn="1"/>
          </p:nvSpPr>
          <p:spPr bwMode="auto">
            <a:xfrm>
              <a:off x="5596" y="9899"/>
              <a:ext cx="332" cy="361"/>
            </a:xfrm>
            <a:custGeom>
              <a:avLst/>
              <a:gdLst>
                <a:gd name="T0" fmla="*/ 0 w 333"/>
                <a:gd name="T1" fmla="*/ 361 h 361"/>
                <a:gd name="T2" fmla="*/ 199 w 333"/>
                <a:gd name="T3" fmla="*/ 361 h 361"/>
                <a:gd name="T4" fmla="*/ 331 w 333"/>
                <a:gd name="T5" fmla="*/ 0 h 361"/>
                <a:gd name="T6" fmla="*/ 127 w 333"/>
                <a:gd name="T7" fmla="*/ 0 h 361"/>
                <a:gd name="T8" fmla="*/ 0 w 33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3" h="361">
                  <a:moveTo>
                    <a:pt x="0" y="361"/>
                  </a:moveTo>
                  <a:lnTo>
                    <a:pt x="201" y="361"/>
                  </a:lnTo>
                  <a:lnTo>
                    <a:pt x="33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6" name="Freeform 31"/>
            <p:cNvSpPr>
              <a:spLocks/>
            </p:cNvSpPr>
            <p:nvPr userDrawn="1"/>
          </p:nvSpPr>
          <p:spPr bwMode="auto">
            <a:xfrm>
              <a:off x="6066" y="9899"/>
              <a:ext cx="342" cy="361"/>
            </a:xfrm>
            <a:custGeom>
              <a:avLst/>
              <a:gdLst>
                <a:gd name="T0" fmla="*/ 0 w 343"/>
                <a:gd name="T1" fmla="*/ 361 h 361"/>
                <a:gd name="T2" fmla="*/ 209 w 343"/>
                <a:gd name="T3" fmla="*/ 361 h 361"/>
                <a:gd name="T4" fmla="*/ 341 w 343"/>
                <a:gd name="T5" fmla="*/ 0 h 361"/>
                <a:gd name="T6" fmla="*/ 127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7" name="Freeform 32"/>
            <p:cNvSpPr>
              <a:spLocks/>
            </p:cNvSpPr>
            <p:nvPr userDrawn="1"/>
          </p:nvSpPr>
          <p:spPr bwMode="auto">
            <a:xfrm>
              <a:off x="6546" y="9899"/>
              <a:ext cx="342" cy="361"/>
            </a:xfrm>
            <a:custGeom>
              <a:avLst/>
              <a:gdLst>
                <a:gd name="T0" fmla="*/ 0 w 343"/>
                <a:gd name="T1" fmla="*/ 361 h 361"/>
                <a:gd name="T2" fmla="*/ 209 w 343"/>
                <a:gd name="T3" fmla="*/ 361 h 361"/>
                <a:gd name="T4" fmla="*/ 341 w 343"/>
                <a:gd name="T5" fmla="*/ 0 h 361"/>
                <a:gd name="T6" fmla="*/ 126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8" name="Freeform 33"/>
            <p:cNvSpPr>
              <a:spLocks/>
            </p:cNvSpPr>
            <p:nvPr userDrawn="1"/>
          </p:nvSpPr>
          <p:spPr bwMode="auto">
            <a:xfrm>
              <a:off x="8463" y="9899"/>
              <a:ext cx="345" cy="361"/>
            </a:xfrm>
            <a:custGeom>
              <a:avLst/>
              <a:gdLst>
                <a:gd name="T0" fmla="*/ 0 w 344"/>
                <a:gd name="T1" fmla="*/ 361 h 361"/>
                <a:gd name="T2" fmla="*/ 219 w 344"/>
                <a:gd name="T3" fmla="*/ 361 h 361"/>
                <a:gd name="T4" fmla="*/ 346 w 344"/>
                <a:gd name="T5" fmla="*/ 0 h 361"/>
                <a:gd name="T6" fmla="*/ 127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7" y="361"/>
                  </a:lnTo>
                  <a:lnTo>
                    <a:pt x="344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9" name="Freeform 34"/>
            <p:cNvSpPr>
              <a:spLocks/>
            </p:cNvSpPr>
            <p:nvPr userDrawn="1"/>
          </p:nvSpPr>
          <p:spPr bwMode="auto">
            <a:xfrm>
              <a:off x="14233" y="9899"/>
              <a:ext cx="338" cy="361"/>
            </a:xfrm>
            <a:custGeom>
              <a:avLst/>
              <a:gdLst>
                <a:gd name="T0" fmla="*/ 0 w 338"/>
                <a:gd name="T1" fmla="*/ 361 h 361"/>
                <a:gd name="T2" fmla="*/ 211 w 338"/>
                <a:gd name="T3" fmla="*/ 361 h 361"/>
                <a:gd name="T4" fmla="*/ 338 w 338"/>
                <a:gd name="T5" fmla="*/ 0 h 361"/>
                <a:gd name="T6" fmla="*/ 127 w 338"/>
                <a:gd name="T7" fmla="*/ 0 h 361"/>
                <a:gd name="T8" fmla="*/ 0 w 338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361">
                  <a:moveTo>
                    <a:pt x="0" y="361"/>
                  </a:moveTo>
                  <a:lnTo>
                    <a:pt x="211" y="361"/>
                  </a:lnTo>
                  <a:lnTo>
                    <a:pt x="338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0" name="Freeform 35"/>
            <p:cNvSpPr>
              <a:spLocks/>
            </p:cNvSpPr>
            <p:nvPr userDrawn="1"/>
          </p:nvSpPr>
          <p:spPr bwMode="auto">
            <a:xfrm>
              <a:off x="13751" y="9899"/>
              <a:ext cx="337" cy="361"/>
            </a:xfrm>
            <a:custGeom>
              <a:avLst/>
              <a:gdLst>
                <a:gd name="T0" fmla="*/ 0 w 338"/>
                <a:gd name="T1" fmla="*/ 361 h 361"/>
                <a:gd name="T2" fmla="*/ 210 w 338"/>
                <a:gd name="T3" fmla="*/ 361 h 361"/>
                <a:gd name="T4" fmla="*/ 336 w 338"/>
                <a:gd name="T5" fmla="*/ 0 h 361"/>
                <a:gd name="T6" fmla="*/ 127 w 338"/>
                <a:gd name="T7" fmla="*/ 0 h 361"/>
                <a:gd name="T8" fmla="*/ 0 w 338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361">
                  <a:moveTo>
                    <a:pt x="0" y="361"/>
                  </a:moveTo>
                  <a:lnTo>
                    <a:pt x="212" y="361"/>
                  </a:lnTo>
                  <a:lnTo>
                    <a:pt x="338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1" name="Freeform 36"/>
            <p:cNvSpPr>
              <a:spLocks/>
            </p:cNvSpPr>
            <p:nvPr userDrawn="1"/>
          </p:nvSpPr>
          <p:spPr bwMode="auto">
            <a:xfrm>
              <a:off x="14713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1 w 343"/>
                <a:gd name="T3" fmla="*/ 361 h 361"/>
                <a:gd name="T4" fmla="*/ 343 w 343"/>
                <a:gd name="T5" fmla="*/ 0 h 361"/>
                <a:gd name="T6" fmla="*/ 127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2" name="Freeform 37"/>
            <p:cNvSpPr>
              <a:spLocks/>
            </p:cNvSpPr>
            <p:nvPr userDrawn="1"/>
          </p:nvSpPr>
          <p:spPr bwMode="auto">
            <a:xfrm>
              <a:off x="15673" y="9899"/>
              <a:ext cx="345" cy="361"/>
            </a:xfrm>
            <a:custGeom>
              <a:avLst/>
              <a:gdLst>
                <a:gd name="T0" fmla="*/ 127 w 344"/>
                <a:gd name="T1" fmla="*/ 0 h 361"/>
                <a:gd name="T2" fmla="*/ 0 w 344"/>
                <a:gd name="T3" fmla="*/ 361 h 361"/>
                <a:gd name="T4" fmla="*/ 214 w 344"/>
                <a:gd name="T5" fmla="*/ 361 h 361"/>
                <a:gd name="T6" fmla="*/ 346 w 344"/>
                <a:gd name="T7" fmla="*/ 0 h 361"/>
                <a:gd name="T8" fmla="*/ 127 w 344"/>
                <a:gd name="T9" fmla="*/ 0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127" y="0"/>
                  </a:moveTo>
                  <a:lnTo>
                    <a:pt x="0" y="361"/>
                  </a:lnTo>
                  <a:lnTo>
                    <a:pt x="212" y="361"/>
                  </a:lnTo>
                  <a:lnTo>
                    <a:pt x="344" y="0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3" name="Freeform 38"/>
            <p:cNvSpPr>
              <a:spLocks/>
            </p:cNvSpPr>
            <p:nvPr userDrawn="1"/>
          </p:nvSpPr>
          <p:spPr bwMode="auto">
            <a:xfrm>
              <a:off x="10386" y="9899"/>
              <a:ext cx="345" cy="361"/>
            </a:xfrm>
            <a:custGeom>
              <a:avLst/>
              <a:gdLst>
                <a:gd name="T0" fmla="*/ 0 w 344"/>
                <a:gd name="T1" fmla="*/ 361 h 361"/>
                <a:gd name="T2" fmla="*/ 219 w 344"/>
                <a:gd name="T3" fmla="*/ 361 h 361"/>
                <a:gd name="T4" fmla="*/ 346 w 344"/>
                <a:gd name="T5" fmla="*/ 0 h 361"/>
                <a:gd name="T6" fmla="*/ 132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7" y="361"/>
                  </a:lnTo>
                  <a:lnTo>
                    <a:pt x="344" y="0"/>
                  </a:lnTo>
                  <a:lnTo>
                    <a:pt x="13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4" name="Freeform 39"/>
            <p:cNvSpPr>
              <a:spLocks/>
            </p:cNvSpPr>
            <p:nvPr userDrawn="1"/>
          </p:nvSpPr>
          <p:spPr bwMode="auto">
            <a:xfrm>
              <a:off x="13271" y="9899"/>
              <a:ext cx="337" cy="361"/>
            </a:xfrm>
            <a:custGeom>
              <a:avLst/>
              <a:gdLst>
                <a:gd name="T0" fmla="*/ 0 w 338"/>
                <a:gd name="T1" fmla="*/ 361 h 361"/>
                <a:gd name="T2" fmla="*/ 209 w 338"/>
                <a:gd name="T3" fmla="*/ 361 h 361"/>
                <a:gd name="T4" fmla="*/ 336 w 338"/>
                <a:gd name="T5" fmla="*/ 0 h 361"/>
                <a:gd name="T6" fmla="*/ 126 w 338"/>
                <a:gd name="T7" fmla="*/ 0 h 361"/>
                <a:gd name="T8" fmla="*/ 0 w 338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361">
                  <a:moveTo>
                    <a:pt x="0" y="361"/>
                  </a:moveTo>
                  <a:lnTo>
                    <a:pt x="211" y="361"/>
                  </a:lnTo>
                  <a:lnTo>
                    <a:pt x="338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5" name="Freeform 40"/>
            <p:cNvSpPr>
              <a:spLocks/>
            </p:cNvSpPr>
            <p:nvPr userDrawn="1"/>
          </p:nvSpPr>
          <p:spPr bwMode="auto">
            <a:xfrm>
              <a:off x="15193" y="9899"/>
              <a:ext cx="345" cy="361"/>
            </a:xfrm>
            <a:custGeom>
              <a:avLst/>
              <a:gdLst>
                <a:gd name="T0" fmla="*/ 0 w 343"/>
                <a:gd name="T1" fmla="*/ 361 h 361"/>
                <a:gd name="T2" fmla="*/ 213 w 343"/>
                <a:gd name="T3" fmla="*/ 361 h 361"/>
                <a:gd name="T4" fmla="*/ 347 w 343"/>
                <a:gd name="T5" fmla="*/ 0 h 361"/>
                <a:gd name="T6" fmla="*/ 128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6" name="Freeform 41"/>
            <p:cNvSpPr>
              <a:spLocks/>
            </p:cNvSpPr>
            <p:nvPr userDrawn="1"/>
          </p:nvSpPr>
          <p:spPr bwMode="auto">
            <a:xfrm>
              <a:off x="11348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6 w 343"/>
                <a:gd name="T3" fmla="*/ 361 h 361"/>
                <a:gd name="T4" fmla="*/ 343 w 343"/>
                <a:gd name="T5" fmla="*/ 0 h 361"/>
                <a:gd name="T6" fmla="*/ 132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3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7" name="Freeform 42"/>
            <p:cNvSpPr>
              <a:spLocks/>
            </p:cNvSpPr>
            <p:nvPr userDrawn="1"/>
          </p:nvSpPr>
          <p:spPr bwMode="auto">
            <a:xfrm>
              <a:off x="10868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7 w 343"/>
                <a:gd name="T3" fmla="*/ 361 h 361"/>
                <a:gd name="T4" fmla="*/ 343 w 343"/>
                <a:gd name="T5" fmla="*/ 0 h 361"/>
                <a:gd name="T6" fmla="*/ 132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7" y="361"/>
                  </a:lnTo>
                  <a:lnTo>
                    <a:pt x="343" y="0"/>
                  </a:lnTo>
                  <a:lnTo>
                    <a:pt x="13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8" name="Freeform 43"/>
            <p:cNvSpPr>
              <a:spLocks/>
            </p:cNvSpPr>
            <p:nvPr userDrawn="1"/>
          </p:nvSpPr>
          <p:spPr bwMode="auto">
            <a:xfrm>
              <a:off x="11828" y="9899"/>
              <a:ext cx="345" cy="361"/>
            </a:xfrm>
            <a:custGeom>
              <a:avLst/>
              <a:gdLst>
                <a:gd name="T0" fmla="*/ 0 w 344"/>
                <a:gd name="T1" fmla="*/ 361 h 361"/>
                <a:gd name="T2" fmla="*/ 219 w 344"/>
                <a:gd name="T3" fmla="*/ 361 h 361"/>
                <a:gd name="T4" fmla="*/ 346 w 344"/>
                <a:gd name="T5" fmla="*/ 0 h 361"/>
                <a:gd name="T6" fmla="*/ 133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7" y="361"/>
                  </a:lnTo>
                  <a:lnTo>
                    <a:pt x="344" y="0"/>
                  </a:lnTo>
                  <a:lnTo>
                    <a:pt x="133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9" name="Freeform 44"/>
            <p:cNvSpPr>
              <a:spLocks/>
            </p:cNvSpPr>
            <p:nvPr userDrawn="1"/>
          </p:nvSpPr>
          <p:spPr bwMode="auto">
            <a:xfrm>
              <a:off x="12308" y="9899"/>
              <a:ext cx="345" cy="361"/>
            </a:xfrm>
            <a:custGeom>
              <a:avLst/>
              <a:gdLst>
                <a:gd name="T0" fmla="*/ 0 w 344"/>
                <a:gd name="T1" fmla="*/ 361 h 361"/>
                <a:gd name="T2" fmla="*/ 219 w 344"/>
                <a:gd name="T3" fmla="*/ 361 h 361"/>
                <a:gd name="T4" fmla="*/ 346 w 344"/>
                <a:gd name="T5" fmla="*/ 0 h 361"/>
                <a:gd name="T6" fmla="*/ 132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7" y="361"/>
                  </a:lnTo>
                  <a:lnTo>
                    <a:pt x="344" y="0"/>
                  </a:lnTo>
                  <a:lnTo>
                    <a:pt x="13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60" name="Freeform 45"/>
            <p:cNvSpPr>
              <a:spLocks/>
            </p:cNvSpPr>
            <p:nvPr userDrawn="1"/>
          </p:nvSpPr>
          <p:spPr bwMode="auto">
            <a:xfrm>
              <a:off x="12796" y="9899"/>
              <a:ext cx="332" cy="361"/>
            </a:xfrm>
            <a:custGeom>
              <a:avLst/>
              <a:gdLst>
                <a:gd name="T0" fmla="*/ 0 w 333"/>
                <a:gd name="T1" fmla="*/ 361 h 361"/>
                <a:gd name="T2" fmla="*/ 210 w 333"/>
                <a:gd name="T3" fmla="*/ 361 h 361"/>
                <a:gd name="T4" fmla="*/ 331 w 333"/>
                <a:gd name="T5" fmla="*/ 0 h 361"/>
                <a:gd name="T6" fmla="*/ 127 w 333"/>
                <a:gd name="T7" fmla="*/ 0 h 361"/>
                <a:gd name="T8" fmla="*/ 0 w 33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3" h="361">
                  <a:moveTo>
                    <a:pt x="0" y="361"/>
                  </a:moveTo>
                  <a:lnTo>
                    <a:pt x="212" y="361"/>
                  </a:lnTo>
                  <a:lnTo>
                    <a:pt x="33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1027" name="Picture 5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381003"/>
            <a:ext cx="32639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404459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56" r:id="rId2"/>
    <p:sldLayoutId id="2147483674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5pPr>
      <a:lvl6pPr marL="45708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6pPr>
      <a:lvl7pPr marL="91416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7pPr>
      <a:lvl8pPr marL="1371242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8pPr>
      <a:lvl9pPr marL="182832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9pPr>
    </p:titleStyle>
    <p:bodyStyle>
      <a:lvl1pPr marL="342810" indent="-34281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756" indent="-28567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2702" indent="-22854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599782" indent="-22854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6863" indent="-22854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3944" indent="-22854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025" indent="-22854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105" indent="-22854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5186" indent="-22854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1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61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42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23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03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84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65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45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re 23"/>
          <p:cNvSpPr>
            <a:spLocks noGrp="1"/>
          </p:cNvSpPr>
          <p:nvPr>
            <p:ph type="ctrTitle"/>
          </p:nvPr>
        </p:nvSpPr>
        <p:spPr>
          <a:xfrm>
            <a:off x="409577" y="1212851"/>
            <a:ext cx="6753225" cy="606950"/>
          </a:xfrm>
        </p:spPr>
        <p:txBody>
          <a:bodyPr/>
          <a:lstStyle/>
          <a:p>
            <a:r>
              <a:rPr lang="fr-FR" sz="1800" dirty="0" smtClean="0"/>
              <a:t>AXE PARIS-MONTPARNASSE          PLAISIR-GRIGNON MANTES-LA-JOLIE </a:t>
            </a:r>
            <a:endParaRPr lang="fr-FR" sz="1800" dirty="0"/>
          </a:p>
        </p:txBody>
      </p:sp>
      <p:sp>
        <p:nvSpPr>
          <p:cNvPr id="1186" name="Chevron 1185"/>
          <p:cNvSpPr/>
          <p:nvPr/>
        </p:nvSpPr>
        <p:spPr bwMode="auto">
          <a:xfrm>
            <a:off x="4097918" y="1300194"/>
            <a:ext cx="180000" cy="144000"/>
          </a:xfrm>
          <a:prstGeom prst="chevron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16" tIns="45708" rIns="91416" bIns="45708" numCol="1" rtlCol="0" anchor="t" anchorCtr="0" compatLnSpc="1">
            <a:prstTxWarp prst="textNoShape">
              <a:avLst/>
            </a:prstTxWarp>
          </a:bodyPr>
          <a:lstStyle/>
          <a:p>
            <a:pPr defTabSz="914161"/>
            <a:r>
              <a:rPr lang="fr-FR" dirty="0" smtClean="0">
                <a:latin typeface="Arial" pitchFamily="34" charset="0"/>
              </a:rPr>
              <a:t>   </a:t>
            </a:r>
            <a:endParaRPr lang="fr-FR" dirty="0">
              <a:latin typeface="Arial" pitchFamily="34" charset="0"/>
            </a:endParaRPr>
          </a:p>
        </p:txBody>
      </p:sp>
      <p:sp>
        <p:nvSpPr>
          <p:cNvPr id="59" name="Chevron 58"/>
          <p:cNvSpPr/>
          <p:nvPr/>
        </p:nvSpPr>
        <p:spPr bwMode="auto">
          <a:xfrm flipH="1">
            <a:off x="3848714" y="1300194"/>
            <a:ext cx="180000" cy="144000"/>
          </a:xfrm>
          <a:prstGeom prst="chevron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16" tIns="45708" rIns="91416" bIns="45708" numCol="1" rtlCol="0" anchor="t" anchorCtr="0" compatLnSpc="1">
            <a:prstTxWarp prst="textNoShape">
              <a:avLst/>
            </a:prstTxWarp>
          </a:bodyPr>
          <a:lstStyle/>
          <a:p>
            <a:pPr defTabSz="914161"/>
            <a:r>
              <a:rPr lang="fr-FR" dirty="0" smtClean="0">
                <a:latin typeface="Arial" pitchFamily="34" charset="0"/>
              </a:rPr>
              <a:t>   </a:t>
            </a:r>
            <a:endParaRPr lang="fr-FR" dirty="0">
              <a:latin typeface="Arial" pitchFamily="34" charset="0"/>
            </a:endParaRPr>
          </a:p>
        </p:txBody>
      </p:sp>
      <p:sp>
        <p:nvSpPr>
          <p:cNvPr id="60" name="Chevron 59"/>
          <p:cNvSpPr/>
          <p:nvPr/>
        </p:nvSpPr>
        <p:spPr bwMode="auto">
          <a:xfrm>
            <a:off x="6796990" y="1309188"/>
            <a:ext cx="180000" cy="144000"/>
          </a:xfrm>
          <a:prstGeom prst="chevron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16" tIns="45708" rIns="91416" bIns="45708" numCol="1" rtlCol="0" anchor="t" anchorCtr="0" compatLnSpc="1">
            <a:prstTxWarp prst="textNoShape">
              <a:avLst/>
            </a:prstTxWarp>
          </a:bodyPr>
          <a:lstStyle/>
          <a:p>
            <a:pPr defTabSz="914161"/>
            <a:r>
              <a:rPr lang="fr-FR" dirty="0" smtClean="0">
                <a:latin typeface="Arial" pitchFamily="34" charset="0"/>
              </a:rPr>
              <a:t>   </a:t>
            </a:r>
            <a:endParaRPr lang="fr-FR" dirty="0">
              <a:latin typeface="Arial" pitchFamily="34" charset="0"/>
            </a:endParaRPr>
          </a:p>
        </p:txBody>
      </p:sp>
      <p:sp>
        <p:nvSpPr>
          <p:cNvPr id="61" name="Chevron 60"/>
          <p:cNvSpPr/>
          <p:nvPr/>
        </p:nvSpPr>
        <p:spPr bwMode="auto">
          <a:xfrm flipH="1">
            <a:off x="6547786" y="1309188"/>
            <a:ext cx="180000" cy="144000"/>
          </a:xfrm>
          <a:prstGeom prst="chevron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16" tIns="45708" rIns="91416" bIns="45708" numCol="1" rtlCol="0" anchor="t" anchorCtr="0" compatLnSpc="1">
            <a:prstTxWarp prst="textNoShape">
              <a:avLst/>
            </a:prstTxWarp>
          </a:bodyPr>
          <a:lstStyle/>
          <a:p>
            <a:pPr defTabSz="914161"/>
            <a:r>
              <a:rPr lang="fr-FR" dirty="0" smtClean="0">
                <a:latin typeface="Arial" pitchFamily="34" charset="0"/>
              </a:rPr>
              <a:t>   </a:t>
            </a:r>
            <a:endParaRPr lang="fr-FR" dirty="0">
              <a:latin typeface="Arial" pitchFamily="34" charset="0"/>
            </a:endParaRPr>
          </a:p>
        </p:txBody>
      </p:sp>
      <p:sp>
        <p:nvSpPr>
          <p:cNvPr id="47" name="Espace réservé du texte 4"/>
          <p:cNvSpPr txBox="1">
            <a:spLocks/>
          </p:cNvSpPr>
          <p:nvPr/>
        </p:nvSpPr>
        <p:spPr>
          <a:xfrm>
            <a:off x="414595" y="1933384"/>
            <a:ext cx="5606052" cy="464759"/>
          </a:xfrm>
          <a:prstGeom prst="rect">
            <a:avLst/>
          </a:prstGeom>
        </p:spPr>
        <p:txBody>
          <a:bodyPr lIns="91416" tIns="45708" rIns="91416" bIns="45708" anchor="ctr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b="1" baseline="0">
                <a:solidFill>
                  <a:srgbClr val="E0520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fr-FR" sz="1100" dirty="0" smtClean="0"/>
              <a:t>NUITS* DU MARDI 16 /MERCREDI 17  AU VENDREDI 19/SAMEDI 20 JUIN  ET  DU LUNDI  22 /MARDI 23  AU VENDREDI 26 /SAMEDI 27 2015</a:t>
            </a:r>
            <a:r>
              <a:rPr lang="fr-FR" sz="1200" dirty="0" smtClean="0"/>
              <a:t>. </a:t>
            </a:r>
          </a:p>
          <a:p>
            <a:r>
              <a:rPr lang="fr-FR" sz="600" dirty="0" smtClean="0"/>
              <a:t>* À partir de 21h50.</a:t>
            </a:r>
          </a:p>
        </p:txBody>
      </p:sp>
      <p:sp>
        <p:nvSpPr>
          <p:cNvPr id="48" name="Espace réservé du texte 8"/>
          <p:cNvSpPr txBox="1">
            <a:spLocks/>
          </p:cNvSpPr>
          <p:nvPr/>
        </p:nvSpPr>
        <p:spPr>
          <a:xfrm>
            <a:off x="414595" y="2391704"/>
            <a:ext cx="5614129" cy="239571"/>
          </a:xfrm>
          <a:prstGeom prst="rect">
            <a:avLst/>
          </a:prstGeom>
        </p:spPr>
        <p:txBody>
          <a:bodyPr lIns="91416" tIns="45708" rIns="91416" bIns="45708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fr-FR" sz="1100" kern="1200" baseline="0" dirty="0">
                <a:solidFill>
                  <a:srgbClr val="4D4F5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fr-FR" dirty="0">
                <a:solidFill>
                  <a:srgbClr val="3C3732"/>
                </a:solidFill>
              </a:rPr>
              <a:t>Ces travaux s’inscrivent dans le cadre </a:t>
            </a:r>
            <a:r>
              <a:rPr lang="fr-FR" dirty="0" smtClean="0">
                <a:solidFill>
                  <a:srgbClr val="3C3732"/>
                </a:solidFill>
              </a:rPr>
              <a:t>du renouvellement d’appareils de voies à St-Cyr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64" name="Image 6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3669" y="1883422"/>
            <a:ext cx="1101533" cy="900000"/>
          </a:xfrm>
          <a:prstGeom prst="rect">
            <a:avLst/>
          </a:prstGeom>
        </p:spPr>
      </p:pic>
      <p:sp>
        <p:nvSpPr>
          <p:cNvPr id="65" name="Rectangle 62"/>
          <p:cNvSpPr>
            <a:spLocks noChangeArrowheads="1"/>
          </p:cNvSpPr>
          <p:nvPr/>
        </p:nvSpPr>
        <p:spPr bwMode="auto">
          <a:xfrm>
            <a:off x="6484358" y="9671218"/>
            <a:ext cx="9366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>
            <a:spAutoFit/>
          </a:bodyPr>
          <a:lstStyle/>
          <a:p>
            <a:pPr defTabSz="3338513"/>
            <a:r>
              <a:rPr lang="fr-FR" sz="600" dirty="0">
                <a:solidFill>
                  <a:schemeClr val="bg2"/>
                </a:solidFill>
              </a:rPr>
              <a:t>PRG 2015 </a:t>
            </a:r>
            <a:r>
              <a:rPr lang="fr-FR" sz="600" smtClean="0">
                <a:solidFill>
                  <a:schemeClr val="bg2"/>
                </a:solidFill>
              </a:rPr>
              <a:t>N 70</a:t>
            </a:r>
            <a:endParaRPr lang="fr-FR" sz="600" dirty="0">
              <a:solidFill>
                <a:schemeClr val="bg2"/>
              </a:solidFill>
            </a:endParaRPr>
          </a:p>
        </p:txBody>
      </p:sp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85516462"/>
              </p:ext>
            </p:extLst>
          </p:nvPr>
        </p:nvGraphicFramePr>
        <p:xfrm>
          <a:off x="546277" y="3622912"/>
          <a:ext cx="4785800" cy="2664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52000"/>
                <a:gridCol w="44450"/>
                <a:gridCol w="432000"/>
                <a:gridCol w="432000"/>
                <a:gridCol w="44450"/>
                <a:gridCol w="432000"/>
                <a:gridCol w="432000"/>
                <a:gridCol w="44450"/>
                <a:gridCol w="432000"/>
                <a:gridCol w="432000"/>
                <a:gridCol w="44450"/>
                <a:gridCol w="432000"/>
                <a:gridCol w="432000"/>
              </a:tblGrid>
              <a:tr h="252000">
                <a:tc>
                  <a:txBody>
                    <a:bodyPr/>
                    <a:lstStyle/>
                    <a:p>
                      <a:pPr algn="l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7D7D7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Paris-Montparnasse </a:t>
                      </a:r>
                      <a:r>
                        <a:rPr lang="fr-FR" sz="600" b="1" i="0" u="none" strike="noStrike" dirty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1-2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 dirty="0" smtClean="0">
                          <a:solidFill>
                            <a:srgbClr val="3C3732"/>
                          </a:solidFill>
                          <a:latin typeface="+mn-lt"/>
                        </a:rPr>
                        <a:t>21:50</a:t>
                      </a:r>
                      <a:endParaRPr lang="fr-FR" sz="6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1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1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22:20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1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1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23:05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1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1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00:05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1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Vanves-Malakoff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latin typeface="+mn-lt"/>
                        </a:rPr>
                        <a:t>21:55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22:25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23:10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00:10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7D7D7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Clamart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latin typeface="+mn-lt"/>
                        </a:rPr>
                        <a:t>21:57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22:27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23:12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00:12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Meudon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latin typeface="+mn-lt"/>
                        </a:rPr>
                        <a:t>22:01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22:31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23:16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00:16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7D7D7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Bellevue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latin typeface="+mn-lt"/>
                        </a:rPr>
                        <a:t>22:03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22:33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23:18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00:18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Sèvres-Rive-Gauche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latin typeface="+mn-lt"/>
                        </a:rPr>
                        <a:t>22:06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22:36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23:21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00:21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7D7D7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Chaville-Rive-Gauche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latin typeface="+mn-lt"/>
                        </a:rPr>
                        <a:t>22:09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22:39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23:24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00:24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Viroflay-Rive-Gauche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latin typeface="+mn-lt"/>
                        </a:rPr>
                        <a:t>22:12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22:42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23:27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00:27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7D7D7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Versailles-Chantiers</a:t>
                      </a:r>
                      <a:endParaRPr lang="fr-FR" sz="600" b="1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 dirty="0" smtClean="0">
                          <a:solidFill>
                            <a:srgbClr val="3C3732"/>
                          </a:solidFill>
                          <a:latin typeface="+mn-lt"/>
                        </a:rPr>
                        <a:t>22:16</a:t>
                      </a:r>
                      <a:endParaRPr lang="fr-FR" sz="6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 smtClean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22:22</a:t>
                      </a:r>
                      <a:endParaRPr lang="fr-FR" sz="600" b="1" i="0" u="none" strike="noStrike" kern="1200" dirty="0">
                        <a:solidFill>
                          <a:srgbClr val="A1006B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1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22:46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22:57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1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23:31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23:41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1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00:31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00:41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Saint-Cyr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 smtClean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22:32</a:t>
                      </a:r>
                      <a:endParaRPr lang="fr-FR" sz="600" b="0" i="0" u="none" strike="noStrike" kern="1200" dirty="0">
                        <a:solidFill>
                          <a:srgbClr val="A1006B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23:07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23:51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00:51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7D7D7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Fontenay</a:t>
                      </a:r>
                      <a:r>
                        <a:rPr lang="fr-FR" sz="600" b="0" i="0" u="none" strike="noStrike" baseline="0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-le-Fleury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 smtClean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22:39</a:t>
                      </a:r>
                      <a:endParaRPr lang="fr-FR" sz="600" b="0" i="0" u="none" strike="noStrike" kern="1200" dirty="0">
                        <a:solidFill>
                          <a:srgbClr val="A1006B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b="0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b="0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23:14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b="0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b="0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23:58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b="0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00:58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Villepreux-les-</a:t>
                      </a:r>
                      <a:r>
                        <a:rPr lang="fr-FR" sz="600" b="0" i="0" u="none" strike="noStrike" dirty="0" err="1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Clayes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 smtClean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22:51</a:t>
                      </a:r>
                      <a:endParaRPr lang="fr-FR" sz="600" b="0" i="0" u="none" strike="noStrike" kern="1200" dirty="0">
                        <a:solidFill>
                          <a:srgbClr val="A1006B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b="0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b="0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23:26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b="0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b="0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00:10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b="0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01:10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7D7D7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Plaisir-les-</a:t>
                      </a:r>
                      <a:r>
                        <a:rPr lang="fr-FR" sz="600" b="0" i="0" u="none" strike="noStrike" dirty="0" err="1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Clayes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 smtClean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23:00</a:t>
                      </a:r>
                      <a:endParaRPr lang="fr-FR" sz="600" b="0" i="0" u="none" strike="noStrike" kern="1200" dirty="0">
                        <a:solidFill>
                          <a:srgbClr val="A1006B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23:36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00:20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01:20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Plaisir</a:t>
                      </a:r>
                      <a:r>
                        <a:rPr lang="fr-FR" sz="600" b="1" i="0" u="none" strike="noStrike" baseline="0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fr-FR" sz="6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Grignon</a:t>
                      </a:r>
                      <a:endParaRPr lang="fr-FR" sz="600" b="1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 smtClean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23:05</a:t>
                      </a:r>
                      <a:endParaRPr lang="fr-FR" sz="600" b="1" i="0" u="none" strike="noStrike" kern="1200" dirty="0">
                        <a:solidFill>
                          <a:srgbClr val="A1006B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23:41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00:25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01:25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7D7D7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Beynes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 smtClean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23:17</a:t>
                      </a:r>
                      <a:endParaRPr lang="fr-FR" sz="600" b="0" i="0" u="none" strike="noStrike" kern="1200" dirty="0">
                        <a:solidFill>
                          <a:srgbClr val="A1006B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0" i="0" u="none" strike="noStrike" kern="1200" dirty="0">
                        <a:solidFill>
                          <a:srgbClr val="A1006B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err="1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Mareil</a:t>
                      </a:r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-sur-Mauldre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600" b="0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600" b="0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 smtClean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23:24</a:t>
                      </a:r>
                      <a:endParaRPr lang="fr-FR" sz="600" b="0" i="0" u="none" strike="noStrike" kern="1200" dirty="0">
                        <a:solidFill>
                          <a:srgbClr val="A1006B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0" i="0" u="none" strike="noStrike" kern="1200" dirty="0">
                        <a:solidFill>
                          <a:srgbClr val="A1006B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7D7D7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Maule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600" b="1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600" b="1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 smtClean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23:28</a:t>
                      </a:r>
                      <a:endParaRPr lang="fr-FR" sz="600" b="0" i="0" u="none" strike="noStrike" kern="1200" dirty="0">
                        <a:solidFill>
                          <a:srgbClr val="A1006B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0" i="0" u="none" strike="noStrike" kern="1200" dirty="0">
                        <a:solidFill>
                          <a:srgbClr val="A1006B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err="1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Nezel</a:t>
                      </a:r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-Aulnay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600" b="1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600" b="1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 smtClean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23:32</a:t>
                      </a:r>
                      <a:endParaRPr lang="fr-FR" sz="600" b="0" i="0" u="none" strike="noStrike" kern="1200" dirty="0">
                        <a:solidFill>
                          <a:srgbClr val="A1006B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0" i="0" u="none" strike="noStrike" kern="1200" dirty="0">
                        <a:solidFill>
                          <a:srgbClr val="A1006B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7D7D7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err="1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Epône-Méziéres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600" b="1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600" b="1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 smtClean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23:39</a:t>
                      </a:r>
                      <a:endParaRPr lang="fr-FR" sz="600" b="0" i="0" u="none" strike="noStrike" kern="1200" dirty="0">
                        <a:solidFill>
                          <a:srgbClr val="A1006B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0" i="0" u="none" strike="noStrike" kern="1200" dirty="0">
                        <a:solidFill>
                          <a:srgbClr val="A1006B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Mantes-la-Jolie</a:t>
                      </a:r>
                      <a:endParaRPr lang="fr-FR" sz="600" b="1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600" b="1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600" b="1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 smtClean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23:50</a:t>
                      </a:r>
                      <a:endParaRPr lang="fr-FR" sz="600" b="1" i="0" u="none" strike="noStrike" kern="1200" dirty="0">
                        <a:solidFill>
                          <a:srgbClr val="A1006B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0" i="0" u="none" strike="noStrike" kern="1200" dirty="0">
                        <a:solidFill>
                          <a:srgbClr val="A1006B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5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Allongement du temps de parcours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600" b="1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fr-FR" sz="600" b="1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1" i="0" u="none" strike="noStrike" kern="1200" dirty="0">
                        <a:solidFill>
                          <a:srgbClr val="A1006B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defTabSz="914161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0" i="0" u="none" strike="noStrike" kern="1200" dirty="0">
                        <a:solidFill>
                          <a:srgbClr val="A1006B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 defTabSz="914161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</a:tr>
            </a:tbl>
          </a:graphicData>
        </a:graphic>
      </p:graphicFrame>
      <p:pic>
        <p:nvPicPr>
          <p:cNvPr id="29" name="Picture 6" descr="picto_trai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967" y="3683192"/>
            <a:ext cx="154537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Image 2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3461" t="33990" r="22654" b="11775"/>
          <a:stretch/>
        </p:blipFill>
        <p:spPr>
          <a:xfrm>
            <a:off x="2316777" y="3683768"/>
            <a:ext cx="135917" cy="136800"/>
          </a:xfrm>
          <a:prstGeom prst="rect">
            <a:avLst/>
          </a:prstGeom>
        </p:spPr>
      </p:pic>
      <p:pic>
        <p:nvPicPr>
          <p:cNvPr id="31" name="Picture 6" descr="picto_trai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747" y="3683192"/>
            <a:ext cx="154537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Image 3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3461" t="33990" r="22654" b="11775"/>
          <a:stretch/>
        </p:blipFill>
        <p:spPr>
          <a:xfrm>
            <a:off x="3223557" y="3683768"/>
            <a:ext cx="135917" cy="136800"/>
          </a:xfrm>
          <a:prstGeom prst="rect">
            <a:avLst/>
          </a:prstGeom>
        </p:spPr>
      </p:pic>
      <p:pic>
        <p:nvPicPr>
          <p:cNvPr id="33" name="Picture 6" descr="picto_trai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942" y="3684280"/>
            <a:ext cx="154537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Image 3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3461" t="33990" r="22654" b="11775"/>
          <a:stretch/>
        </p:blipFill>
        <p:spPr>
          <a:xfrm>
            <a:off x="4138752" y="3684856"/>
            <a:ext cx="135917" cy="136800"/>
          </a:xfrm>
          <a:prstGeom prst="rect">
            <a:avLst/>
          </a:prstGeom>
        </p:spPr>
      </p:pic>
      <p:pic>
        <p:nvPicPr>
          <p:cNvPr id="35" name="Picture 6" descr="picto_trai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342" y="3684280"/>
            <a:ext cx="154537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Image 3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3461" t="33990" r="22654" b="11775"/>
          <a:stretch/>
        </p:blipFill>
        <p:spPr>
          <a:xfrm>
            <a:off x="5053152" y="3684856"/>
            <a:ext cx="135917" cy="136800"/>
          </a:xfrm>
          <a:prstGeom prst="rect">
            <a:avLst/>
          </a:prstGeom>
        </p:spPr>
      </p:pic>
      <p:graphicFrame>
        <p:nvGraphicFramePr>
          <p:cNvPr id="40" name="Tableau 3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87079832"/>
              </p:ext>
            </p:extLst>
          </p:nvPr>
        </p:nvGraphicFramePr>
        <p:xfrm>
          <a:off x="563420" y="6769668"/>
          <a:ext cx="4785800" cy="2664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52000"/>
                <a:gridCol w="44450"/>
                <a:gridCol w="432000"/>
                <a:gridCol w="432000"/>
                <a:gridCol w="44450"/>
                <a:gridCol w="432000"/>
                <a:gridCol w="432000"/>
                <a:gridCol w="44450"/>
                <a:gridCol w="432000"/>
                <a:gridCol w="432000"/>
                <a:gridCol w="44450"/>
                <a:gridCol w="432000"/>
                <a:gridCol w="432000"/>
              </a:tblGrid>
              <a:tr h="252000">
                <a:tc>
                  <a:txBody>
                    <a:bodyPr/>
                    <a:lstStyle/>
                    <a:p>
                      <a:pPr algn="l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Mantes-la-Jolie</a:t>
                      </a:r>
                      <a:endParaRPr lang="fr-FR" sz="600" b="1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1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1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21:55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1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1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1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1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1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err="1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Epône-Méziéres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22:02</a:t>
                      </a:r>
                    </a:p>
                  </a:txBody>
                  <a:tcPr marL="9525" marR="9525" marT="9525" marB="0" anchor="b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err="1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Nezel</a:t>
                      </a:r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-Aulnay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22:07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Maule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22:11</a:t>
                      </a:r>
                    </a:p>
                  </a:txBody>
                  <a:tcPr marL="9525" marR="9525" marT="9525" marB="0" anchor="b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00" b="0" i="0" u="none" strike="noStrike" dirty="0" err="1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Mareil</a:t>
                      </a:r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-sur-Mauldre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22:15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Beynes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22:19</a:t>
                      </a:r>
                    </a:p>
                  </a:txBody>
                  <a:tcPr marL="9525" marR="9525" marT="9525" marB="0" anchor="b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Plaisir</a:t>
                      </a:r>
                      <a:r>
                        <a:rPr lang="fr-FR" sz="600" b="1" i="0" u="none" strike="noStrike" baseline="0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fr-FR" sz="6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Grignon</a:t>
                      </a:r>
                      <a:endParaRPr lang="fr-FR" sz="600" b="1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21:56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22:26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22:36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23:11</a:t>
                      </a:r>
                      <a:endParaRPr lang="fr-FR" sz="6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23:11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00:11</a:t>
                      </a:r>
                      <a:endParaRPr lang="fr-FR" sz="6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00:16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Plaisir-les-</a:t>
                      </a:r>
                      <a:r>
                        <a:rPr lang="fr-FR" sz="600" b="0" i="0" u="none" strike="noStrike" dirty="0" err="1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Clayes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22:02</a:t>
                      </a:r>
                    </a:p>
                  </a:txBody>
                  <a:tcPr marL="9525" marR="9525" marT="9525" marB="0" anchor="b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22:42</a:t>
                      </a:r>
                    </a:p>
                  </a:txBody>
                  <a:tcPr marL="9525" marR="9525" marT="9525" marB="0" anchor="b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23:14</a:t>
                      </a:r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23:17</a:t>
                      </a:r>
                    </a:p>
                  </a:txBody>
                  <a:tcPr marL="9525" marR="9525" marT="9525" marB="0" anchor="b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00:14</a:t>
                      </a:r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00:22</a:t>
                      </a:r>
                    </a:p>
                  </a:txBody>
                  <a:tcPr marL="9525" marR="9525" marT="9525" marB="0" anchor="b">
                    <a:solidFill>
                      <a:srgbClr val="D7D7D7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Villepreux-les-</a:t>
                      </a:r>
                      <a:r>
                        <a:rPr lang="fr-FR" sz="600" b="0" i="0" u="none" strike="noStrike" dirty="0" err="1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Clayes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22:12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1" i="0" u="none" strike="noStrike" kern="1200" dirty="0">
                        <a:solidFill>
                          <a:srgbClr val="A1006B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1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22:52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1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23:17</a:t>
                      </a:r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23:27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1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00:17</a:t>
                      </a:r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00:32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Fontenay</a:t>
                      </a:r>
                      <a:r>
                        <a:rPr lang="fr-FR" sz="600" b="0" i="0" u="none" strike="noStrike" baseline="0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-le-Fleury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22:25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0" i="0" u="none" strike="noStrike" kern="1200" dirty="0">
                        <a:solidFill>
                          <a:srgbClr val="A1006B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23:05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23:22</a:t>
                      </a:r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23:40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00:22</a:t>
                      </a:r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00:45</a:t>
                      </a:r>
                    </a:p>
                  </a:txBody>
                  <a:tcPr marL="9525" marR="9525" marT="9525" marB="0" anchor="b">
                    <a:solidFill>
                      <a:srgbClr val="D7D7D7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Saint-Cyr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22:32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0" i="0" u="none" strike="noStrike" kern="1200" dirty="0">
                        <a:solidFill>
                          <a:srgbClr val="A1006B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b="0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23:12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b="0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23:26</a:t>
                      </a:r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23:47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b="0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00:26</a:t>
                      </a:r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00:52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Versailles-Chantiers</a:t>
                      </a:r>
                      <a:endParaRPr lang="fr-FR" sz="600" b="1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22:42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22:53</a:t>
                      </a:r>
                    </a:p>
                  </a:txBody>
                  <a:tcPr marL="9525" marR="9525" marT="9525" marB="0" anchor="b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b="0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23:22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b="0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23:31</a:t>
                      </a:r>
                      <a:endParaRPr lang="fr-FR" sz="6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23:57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b="0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00:31</a:t>
                      </a:r>
                      <a:endParaRPr lang="fr-FR" sz="6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01:02</a:t>
                      </a:r>
                    </a:p>
                  </a:txBody>
                  <a:tcPr marL="9525" marR="9525" marT="9525" marB="0" anchor="b">
                    <a:solidFill>
                      <a:srgbClr val="D7D7D7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Viroflay-Rive-Gauche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4D4F53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4D4F53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22:55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23:36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23:35</a:t>
                      </a:r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00:11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00:35</a:t>
                      </a:r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01:16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Chaville-Rive-Gauche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1" i="0" u="none" strike="noStrike" kern="1200" dirty="0">
                        <a:solidFill>
                          <a:srgbClr val="4D4F5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1" i="0" u="none" strike="noStrike" kern="1200" dirty="0">
                        <a:solidFill>
                          <a:srgbClr val="4D4F5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22:58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23:44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23:38</a:t>
                      </a:r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00:19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00:38</a:t>
                      </a:r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01:24</a:t>
                      </a:r>
                    </a:p>
                  </a:txBody>
                  <a:tcPr marL="9525" marR="9525" marT="9525" marB="0" anchor="b">
                    <a:solidFill>
                      <a:srgbClr val="D7D7D7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Sèvres-Rive-Gauche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1" i="0" u="none" strike="noStrike" kern="1200" dirty="0">
                        <a:solidFill>
                          <a:srgbClr val="4D4F5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1" i="0" u="none" strike="noStrike" kern="1200" dirty="0">
                        <a:solidFill>
                          <a:srgbClr val="4D4F5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23:02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23:52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23:41</a:t>
                      </a:r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00:27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00:41</a:t>
                      </a:r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01:32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Bellevue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600" b="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600" b="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23:04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23:56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23:43</a:t>
                      </a:r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00:31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00:43</a:t>
                      </a:r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01:36</a:t>
                      </a:r>
                    </a:p>
                  </a:txBody>
                  <a:tcPr marL="9525" marR="9525" marT="9525" marB="0" anchor="b">
                    <a:solidFill>
                      <a:srgbClr val="D7D7D7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Meudon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600" b="1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600" b="1" dirty="0"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23:07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00:02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23:46</a:t>
                      </a:r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00:37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00:46</a:t>
                      </a:r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01:42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Clamart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600" b="1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600" b="1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23:10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00:16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23:49</a:t>
                      </a:r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00:51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00:49</a:t>
                      </a:r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01:56</a:t>
                      </a:r>
                    </a:p>
                  </a:txBody>
                  <a:tcPr marL="9525" marR="9525" marT="9525" marB="0" anchor="b">
                    <a:solidFill>
                      <a:srgbClr val="D7D7D7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Vanves-Malakoff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600" b="1" dirty="0">
                        <a:latin typeface="+mn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600" b="1" dirty="0">
                        <a:latin typeface="+mn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23:12</a:t>
                      </a:r>
                    </a:p>
                  </a:txBody>
                  <a:tcPr marL="9525" marR="9525" marT="9525" marB="0" anchor="b"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00:23</a:t>
                      </a:r>
                    </a:p>
                  </a:txBody>
                  <a:tcPr marL="9525" marR="9525" marT="9525" marB="0" anchor="b"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23:52</a:t>
                      </a:r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00:58</a:t>
                      </a:r>
                    </a:p>
                  </a:txBody>
                  <a:tcPr marL="9525" marR="9525" marT="9525" marB="0" anchor="b"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00:52</a:t>
                      </a:r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02:03</a:t>
                      </a:r>
                    </a:p>
                  </a:txBody>
                  <a:tcPr marL="9525" marR="9525" marT="9525" marB="0" anchor="b">
                    <a:lnB w="12700" cmpd="sng">
                      <a:noFill/>
                    </a:lnB>
                    <a:noFill/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Paris-Montparnasse 1-2</a:t>
                      </a:r>
                      <a:endParaRPr lang="fr-FR" sz="600" b="1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600" b="1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600" b="1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23:18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00:37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23:56</a:t>
                      </a:r>
                      <a:endParaRPr lang="fr-FR" sz="6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01:12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00:56</a:t>
                      </a:r>
                      <a:endParaRPr lang="fr-FR" sz="6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02:17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5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Allongement du temps de parcours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600" b="1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fr-FR" sz="600" b="1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 defTabSz="914161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1" i="0" u="none" strike="noStrike" kern="1200" dirty="0">
                        <a:solidFill>
                          <a:srgbClr val="A1006B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1" i="0" u="none" strike="noStrike" kern="1200" dirty="0">
                        <a:solidFill>
                          <a:srgbClr val="A1006B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1" i="0" u="none" strike="noStrike" kern="1200" dirty="0">
                        <a:solidFill>
                          <a:srgbClr val="A1006B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1" i="0" u="none" strike="noStrike" kern="1200" dirty="0">
                        <a:solidFill>
                          <a:srgbClr val="A1006B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1" i="0" u="none" strike="noStrike" kern="1200" dirty="0">
                        <a:solidFill>
                          <a:srgbClr val="A1006B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</a:tr>
            </a:tbl>
          </a:graphicData>
        </a:graphic>
      </p:graphicFrame>
      <p:pic>
        <p:nvPicPr>
          <p:cNvPr id="43" name="Picture 6" descr="picto_trai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150" y="6826442"/>
            <a:ext cx="154537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Image 4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3461" t="33990" r="22654" b="11775"/>
          <a:stretch/>
        </p:blipFill>
        <p:spPr>
          <a:xfrm>
            <a:off x="1910375" y="6827018"/>
            <a:ext cx="135917" cy="136800"/>
          </a:xfrm>
          <a:prstGeom prst="rect">
            <a:avLst/>
          </a:prstGeom>
        </p:spPr>
      </p:pic>
      <p:pic>
        <p:nvPicPr>
          <p:cNvPr id="50" name="Picture 6" descr="picto_trai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590" y="6826442"/>
            <a:ext cx="154537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Image 5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3461" t="33990" r="22654" b="11775"/>
          <a:stretch/>
        </p:blipFill>
        <p:spPr>
          <a:xfrm>
            <a:off x="3253400" y="6827018"/>
            <a:ext cx="135917" cy="136800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3461" t="33990" r="22654" b="11775"/>
          <a:stretch/>
        </p:blipFill>
        <p:spPr>
          <a:xfrm>
            <a:off x="4143830" y="6828106"/>
            <a:ext cx="135917" cy="136800"/>
          </a:xfrm>
          <a:prstGeom prst="rect">
            <a:avLst/>
          </a:prstGeom>
        </p:spPr>
      </p:pic>
      <p:pic>
        <p:nvPicPr>
          <p:cNvPr id="53" name="Image 5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3461" t="33990" r="22654" b="11775"/>
          <a:stretch/>
        </p:blipFill>
        <p:spPr>
          <a:xfrm>
            <a:off x="5058230" y="6828106"/>
            <a:ext cx="135917" cy="136800"/>
          </a:xfrm>
          <a:prstGeom prst="rect">
            <a:avLst/>
          </a:prstGeom>
        </p:spPr>
      </p:pic>
      <p:grpSp>
        <p:nvGrpSpPr>
          <p:cNvPr id="9" name="Groupe 8"/>
          <p:cNvGrpSpPr/>
          <p:nvPr/>
        </p:nvGrpSpPr>
        <p:grpSpPr>
          <a:xfrm>
            <a:off x="414595" y="3276837"/>
            <a:ext cx="6672843" cy="295275"/>
            <a:chOff x="225235" y="3061885"/>
            <a:chExt cx="6672843" cy="295275"/>
          </a:xfrm>
        </p:grpSpPr>
        <p:sp>
          <p:nvSpPr>
            <p:cNvPr id="13" name="Espace réservé du texte 8"/>
            <p:cNvSpPr txBox="1">
              <a:spLocks/>
            </p:cNvSpPr>
            <p:nvPr/>
          </p:nvSpPr>
          <p:spPr>
            <a:xfrm>
              <a:off x="397266" y="3061885"/>
              <a:ext cx="6500812" cy="295275"/>
            </a:xfrm>
            <a:prstGeom prst="rect">
              <a:avLst/>
            </a:prstGeom>
          </p:spPr>
          <p:txBody>
            <a:bodyPr lIns="91416" tIns="45708" rIns="91416" bIns="45708" anchor="ctr"/>
            <a:lstStyle>
              <a:lvl1pPr marL="0" indent="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Tx/>
                <a:buNone/>
                <a:defRPr lang="fr-FR" sz="1200" b="1" u="none" baseline="0" dirty="0">
                  <a:solidFill>
                    <a:srgbClr val="E05206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r>
                <a:rPr lang="fr-FR" dirty="0" smtClean="0"/>
                <a:t>PARIS-MONTPARNASSE </a:t>
              </a:r>
              <a:r>
                <a:rPr lang="fr-FR" dirty="0" smtClean="0"/>
                <a:t>       </a:t>
              </a:r>
              <a:r>
                <a:rPr lang="fr-FR" dirty="0" smtClean="0"/>
                <a:t>PLAISIR-GRIGNON       </a:t>
              </a:r>
              <a:r>
                <a:rPr lang="fr-FR" dirty="0" smtClean="0"/>
                <a:t>MANTES-LA-JOLIE</a:t>
              </a:r>
              <a:endParaRPr lang="fr-FR" dirty="0"/>
            </a:p>
          </p:txBody>
        </p:sp>
        <p:pic>
          <p:nvPicPr>
            <p:cNvPr id="1027" name="Picture 3" descr="N:\MONTPARNASSE\COM_RI\6 - PICTOS - LOGOS\Pictos\flèches\fleche ORANGE sans fond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235" y="3136116"/>
              <a:ext cx="147960" cy="14400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" name="Chevron 48"/>
            <p:cNvSpPr/>
            <p:nvPr/>
          </p:nvSpPr>
          <p:spPr bwMode="auto">
            <a:xfrm>
              <a:off x="2357369" y="3143505"/>
              <a:ext cx="162000" cy="126000"/>
            </a:xfrm>
            <a:prstGeom prst="chevron">
              <a:avLst/>
            </a:prstGeom>
            <a:solidFill>
              <a:srgbClr val="E0520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16" tIns="45708" rIns="91416" bIns="45708" numCol="1" rtlCol="0" anchor="t" anchorCtr="0" compatLnSpc="1">
              <a:prstTxWarp prst="textNoShape">
                <a:avLst/>
              </a:prstTxWarp>
            </a:bodyPr>
            <a:lstStyle/>
            <a:p>
              <a:pPr defTabSz="914161"/>
              <a:r>
                <a:rPr lang="fr-FR" dirty="0" smtClean="0">
                  <a:latin typeface="Arial" pitchFamily="34" charset="0"/>
                </a:rPr>
                <a:t>   </a:t>
              </a:r>
              <a:endParaRPr lang="fr-FR" dirty="0">
                <a:latin typeface="Arial" pitchFamily="34" charset="0"/>
              </a:endParaRPr>
            </a:p>
          </p:txBody>
        </p:sp>
        <p:sp>
          <p:nvSpPr>
            <p:cNvPr id="54" name="Chevron 53"/>
            <p:cNvSpPr/>
            <p:nvPr/>
          </p:nvSpPr>
          <p:spPr bwMode="auto">
            <a:xfrm>
              <a:off x="4076554" y="3143504"/>
              <a:ext cx="162000" cy="126000"/>
            </a:xfrm>
            <a:prstGeom prst="chevron">
              <a:avLst/>
            </a:prstGeom>
            <a:solidFill>
              <a:srgbClr val="E0520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16" tIns="45708" rIns="91416" bIns="45708" numCol="1" rtlCol="0" anchor="t" anchorCtr="0" compatLnSpc="1">
              <a:prstTxWarp prst="textNoShape">
                <a:avLst/>
              </a:prstTxWarp>
            </a:bodyPr>
            <a:lstStyle/>
            <a:p>
              <a:pPr defTabSz="914161"/>
              <a:r>
                <a:rPr lang="fr-FR" dirty="0" smtClean="0">
                  <a:latin typeface="Arial" pitchFamily="34" charset="0"/>
                </a:rPr>
                <a:t>   </a:t>
              </a:r>
              <a:endParaRPr lang="fr-FR" dirty="0">
                <a:latin typeface="Arial" pitchFamily="34" charset="0"/>
              </a:endParaRPr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414595" y="6436293"/>
            <a:ext cx="6672843" cy="295275"/>
            <a:chOff x="225235" y="6348341"/>
            <a:chExt cx="6672843" cy="295275"/>
          </a:xfrm>
        </p:grpSpPr>
        <p:sp>
          <p:nvSpPr>
            <p:cNvPr id="41" name="Espace réservé du texte 8"/>
            <p:cNvSpPr txBox="1">
              <a:spLocks/>
            </p:cNvSpPr>
            <p:nvPr/>
          </p:nvSpPr>
          <p:spPr>
            <a:xfrm>
              <a:off x="397266" y="6348341"/>
              <a:ext cx="6500812" cy="295275"/>
            </a:xfrm>
            <a:prstGeom prst="rect">
              <a:avLst/>
            </a:prstGeom>
          </p:spPr>
          <p:txBody>
            <a:bodyPr lIns="91416" tIns="45708" rIns="91416" bIns="45708" anchor="ctr"/>
            <a:lstStyle>
              <a:lvl1pPr marL="0" indent="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Tx/>
                <a:buNone/>
                <a:defRPr lang="fr-FR" sz="1200" b="1" u="none" baseline="0" dirty="0">
                  <a:solidFill>
                    <a:srgbClr val="E05206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r>
                <a:rPr lang="fr-FR" dirty="0"/>
                <a:t>MANTES-LA-JOLIE </a:t>
              </a:r>
              <a:r>
                <a:rPr lang="fr-FR" dirty="0" smtClean="0"/>
                <a:t>      PLAISIR-GRIGNON        PARIS-MONTPARNASSE</a:t>
              </a:r>
              <a:endParaRPr lang="fr-FR" dirty="0"/>
            </a:p>
          </p:txBody>
        </p:sp>
        <p:pic>
          <p:nvPicPr>
            <p:cNvPr id="45" name="Picture 3" descr="N:\MONTPARNASSE\COM_RI\6 - PICTOS - LOGOS\Pictos\flèches\fleche ORANGE sans fond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235" y="6422572"/>
              <a:ext cx="147960" cy="14400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Chevron 54"/>
            <p:cNvSpPr/>
            <p:nvPr/>
          </p:nvSpPr>
          <p:spPr bwMode="auto">
            <a:xfrm>
              <a:off x="1948444" y="6432097"/>
              <a:ext cx="162000" cy="126000"/>
            </a:xfrm>
            <a:prstGeom prst="chevron">
              <a:avLst/>
            </a:prstGeom>
            <a:solidFill>
              <a:srgbClr val="E0520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16" tIns="45708" rIns="91416" bIns="45708" numCol="1" rtlCol="0" anchor="t" anchorCtr="0" compatLnSpc="1">
              <a:prstTxWarp prst="textNoShape">
                <a:avLst/>
              </a:prstTxWarp>
            </a:bodyPr>
            <a:lstStyle/>
            <a:p>
              <a:pPr defTabSz="914161"/>
              <a:r>
                <a:rPr lang="fr-FR" dirty="0" smtClean="0">
                  <a:latin typeface="Arial" pitchFamily="34" charset="0"/>
                </a:rPr>
                <a:t>   </a:t>
              </a:r>
              <a:endParaRPr lang="fr-FR" dirty="0">
                <a:latin typeface="Arial" pitchFamily="34" charset="0"/>
              </a:endParaRPr>
            </a:p>
          </p:txBody>
        </p:sp>
        <p:sp>
          <p:nvSpPr>
            <p:cNvPr id="56" name="Chevron 55"/>
            <p:cNvSpPr/>
            <p:nvPr/>
          </p:nvSpPr>
          <p:spPr bwMode="auto">
            <a:xfrm>
              <a:off x="3660800" y="6432097"/>
              <a:ext cx="162000" cy="126000"/>
            </a:xfrm>
            <a:prstGeom prst="chevron">
              <a:avLst/>
            </a:prstGeom>
            <a:solidFill>
              <a:srgbClr val="E0520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16" tIns="45708" rIns="91416" bIns="45708" numCol="1" rtlCol="0" anchor="t" anchorCtr="0" compatLnSpc="1">
              <a:prstTxWarp prst="textNoShape">
                <a:avLst/>
              </a:prstTxWarp>
            </a:bodyPr>
            <a:lstStyle/>
            <a:p>
              <a:pPr defTabSz="914161"/>
              <a:r>
                <a:rPr lang="fr-FR" dirty="0" smtClean="0">
                  <a:latin typeface="Arial" pitchFamily="34" charset="0"/>
                </a:rPr>
                <a:t>   </a:t>
              </a:r>
              <a:endParaRPr lang="fr-FR" dirty="0">
                <a:latin typeface="Arial" pitchFamily="34" charset="0"/>
              </a:endParaRPr>
            </a:p>
          </p:txBody>
        </p:sp>
      </p:grpSp>
      <p:grpSp>
        <p:nvGrpSpPr>
          <p:cNvPr id="57" name="Groupe 56"/>
          <p:cNvGrpSpPr/>
          <p:nvPr/>
        </p:nvGrpSpPr>
        <p:grpSpPr>
          <a:xfrm>
            <a:off x="1990740" y="6063223"/>
            <a:ext cx="360000" cy="198000"/>
            <a:chOff x="6588224" y="1845087"/>
            <a:chExt cx="360000" cy="198000"/>
          </a:xfrm>
        </p:grpSpPr>
        <p:grpSp>
          <p:nvGrpSpPr>
            <p:cNvPr id="58" name="Groupe 57"/>
            <p:cNvGrpSpPr>
              <a:grpSpLocks noChangeAspect="1"/>
            </p:cNvGrpSpPr>
            <p:nvPr/>
          </p:nvGrpSpPr>
          <p:grpSpPr>
            <a:xfrm>
              <a:off x="6688716" y="1845087"/>
              <a:ext cx="151973" cy="198000"/>
              <a:chOff x="6688716" y="1845087"/>
              <a:chExt cx="279969" cy="364762"/>
            </a:xfrm>
          </p:grpSpPr>
          <p:sp>
            <p:nvSpPr>
              <p:cNvPr id="67" name="Ellipse 66"/>
              <p:cNvSpPr/>
              <p:nvPr/>
            </p:nvSpPr>
            <p:spPr>
              <a:xfrm>
                <a:off x="6688716" y="1929910"/>
                <a:ext cx="279969" cy="27993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68" name="Groupe 67"/>
              <p:cNvGrpSpPr/>
              <p:nvPr/>
            </p:nvGrpSpPr>
            <p:grpSpPr>
              <a:xfrm rot="21300000">
                <a:off x="6918090" y="1936834"/>
                <a:ext cx="33870" cy="25938"/>
                <a:chOff x="5188272" y="2024957"/>
                <a:chExt cx="217785" cy="166779"/>
              </a:xfrm>
            </p:grpSpPr>
            <p:sp>
              <p:nvSpPr>
                <p:cNvPr id="88" name="Rectangle à coins arrondis 87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2" name="Rectangle à coins arrondis 91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69" name="Groupe 68"/>
              <p:cNvGrpSpPr/>
              <p:nvPr/>
            </p:nvGrpSpPr>
            <p:grpSpPr>
              <a:xfrm rot="16620000">
                <a:off x="6706588" y="1934158"/>
                <a:ext cx="33870" cy="25938"/>
                <a:chOff x="5188272" y="2024957"/>
                <a:chExt cx="217785" cy="166779"/>
              </a:xfrm>
            </p:grpSpPr>
            <p:sp>
              <p:nvSpPr>
                <p:cNvPr id="86" name="Rectangle à coins arrondis 85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7" name="Rectangle à coins arrondis 86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70" name="Ellipse 69"/>
              <p:cNvSpPr/>
              <p:nvPr/>
            </p:nvSpPr>
            <p:spPr>
              <a:xfrm>
                <a:off x="6786710" y="1845087"/>
                <a:ext cx="83981" cy="83982"/>
              </a:xfrm>
              <a:prstGeom prst="ellipse">
                <a:avLst/>
              </a:prstGeom>
              <a:solidFill>
                <a:schemeClr val="bg1"/>
              </a:solidFill>
              <a:ln w="9525" cmpd="sng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</a:endParaRPr>
              </a:p>
            </p:txBody>
          </p:sp>
          <p:grpSp>
            <p:nvGrpSpPr>
              <p:cNvPr id="71" name="Groupe 70"/>
              <p:cNvGrpSpPr/>
              <p:nvPr/>
            </p:nvGrpSpPr>
            <p:grpSpPr>
              <a:xfrm>
                <a:off x="6814011" y="1892737"/>
                <a:ext cx="28800" cy="36000"/>
                <a:chOff x="4482933" y="1607250"/>
                <a:chExt cx="252000" cy="323460"/>
              </a:xfrm>
            </p:grpSpPr>
            <p:sp>
              <p:nvSpPr>
                <p:cNvPr id="84" name="Rectangle à coins arrondis 83"/>
                <p:cNvSpPr/>
                <p:nvPr/>
              </p:nvSpPr>
              <p:spPr>
                <a:xfrm rot="68635">
                  <a:off x="4554003" y="1750710"/>
                  <a:ext cx="108000" cy="180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5" name="Rectangle à coins arrondis 84"/>
                <p:cNvSpPr/>
                <p:nvPr/>
              </p:nvSpPr>
              <p:spPr>
                <a:xfrm rot="68635">
                  <a:off x="4482933" y="1607250"/>
                  <a:ext cx="252000" cy="144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cxnSp>
            <p:nvCxnSpPr>
              <p:cNvPr id="72" name="Connecteur droit 71"/>
              <p:cNvCxnSpPr/>
              <p:nvPr/>
            </p:nvCxnSpPr>
            <p:spPr>
              <a:xfrm flipH="1">
                <a:off x="6829779" y="1949890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3" name="Connecteur droit 72"/>
              <p:cNvCxnSpPr/>
              <p:nvPr/>
            </p:nvCxnSpPr>
            <p:spPr>
              <a:xfrm rot="5400000" flipH="1">
                <a:off x="6943178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Connecteur droit 73"/>
              <p:cNvCxnSpPr/>
              <p:nvPr/>
            </p:nvCxnSpPr>
            <p:spPr>
              <a:xfrm rot="5400000" flipH="1">
                <a:off x="6719946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Connecteur droit 74"/>
              <p:cNvCxnSpPr/>
              <p:nvPr/>
            </p:nvCxnSpPr>
            <p:spPr>
              <a:xfrm flipH="1">
                <a:off x="6829791" y="2171558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Connecteur droit 75"/>
              <p:cNvCxnSpPr/>
              <p:nvPr/>
            </p:nvCxnSpPr>
            <p:spPr>
              <a:xfrm rot="1800000" flipH="1">
                <a:off x="6887037" y="196476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Connecteur droit 76"/>
              <p:cNvCxnSpPr/>
              <p:nvPr/>
            </p:nvCxnSpPr>
            <p:spPr>
              <a:xfrm rot="3600000" flipH="1">
                <a:off x="6928293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Connecteur droit 77"/>
              <p:cNvCxnSpPr/>
              <p:nvPr/>
            </p:nvCxnSpPr>
            <p:spPr>
              <a:xfrm rot="19800000" flipH="1">
                <a:off x="6773687" y="1965214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" name="Connecteur droit 78"/>
              <p:cNvCxnSpPr/>
              <p:nvPr/>
            </p:nvCxnSpPr>
            <p:spPr>
              <a:xfrm rot="18000000" flipH="1">
                <a:off x="6733419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Connecteur droit 79"/>
              <p:cNvCxnSpPr/>
              <p:nvPr/>
            </p:nvCxnSpPr>
            <p:spPr>
              <a:xfrm rot="19800000" flipH="1" flipV="1">
                <a:off x="6885912" y="215558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Connecteur droit 80"/>
              <p:cNvCxnSpPr/>
              <p:nvPr/>
            </p:nvCxnSpPr>
            <p:spPr>
              <a:xfrm rot="18000000" flipH="1" flipV="1">
                <a:off x="6927168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Connecteur droit 81"/>
              <p:cNvCxnSpPr/>
              <p:nvPr/>
            </p:nvCxnSpPr>
            <p:spPr>
              <a:xfrm rot="1800000" flipH="1" flipV="1">
                <a:off x="6772562" y="2155132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Connecteur droit 82"/>
              <p:cNvCxnSpPr/>
              <p:nvPr/>
            </p:nvCxnSpPr>
            <p:spPr>
              <a:xfrm rot="3600000" flipH="1" flipV="1">
                <a:off x="6732294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6" name="ZoneTexte 65"/>
            <p:cNvSpPr txBox="1"/>
            <p:nvPr/>
          </p:nvSpPr>
          <p:spPr>
            <a:xfrm>
              <a:off x="6588224" y="1889189"/>
              <a:ext cx="360000" cy="1538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400" dirty="0" smtClean="0"/>
                <a:t>+45’</a:t>
              </a:r>
              <a:endParaRPr lang="fr-FR" sz="400" dirty="0"/>
            </a:p>
          </p:txBody>
        </p:sp>
      </p:grpSp>
      <p:grpSp>
        <p:nvGrpSpPr>
          <p:cNvPr id="93" name="Groupe 92"/>
          <p:cNvGrpSpPr/>
          <p:nvPr/>
        </p:nvGrpSpPr>
        <p:grpSpPr>
          <a:xfrm>
            <a:off x="2904365" y="6064005"/>
            <a:ext cx="360000" cy="198000"/>
            <a:chOff x="6588224" y="1845087"/>
            <a:chExt cx="360000" cy="198000"/>
          </a:xfrm>
        </p:grpSpPr>
        <p:grpSp>
          <p:nvGrpSpPr>
            <p:cNvPr id="94" name="Groupe 93"/>
            <p:cNvGrpSpPr>
              <a:grpSpLocks noChangeAspect="1"/>
            </p:cNvGrpSpPr>
            <p:nvPr/>
          </p:nvGrpSpPr>
          <p:grpSpPr>
            <a:xfrm>
              <a:off x="6688716" y="1845087"/>
              <a:ext cx="151973" cy="198000"/>
              <a:chOff x="6688716" y="1845087"/>
              <a:chExt cx="279969" cy="364762"/>
            </a:xfrm>
          </p:grpSpPr>
          <p:sp>
            <p:nvSpPr>
              <p:cNvPr id="96" name="Ellipse 95"/>
              <p:cNvSpPr/>
              <p:nvPr/>
            </p:nvSpPr>
            <p:spPr>
              <a:xfrm>
                <a:off x="6688716" y="1929910"/>
                <a:ext cx="279969" cy="27993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97" name="Groupe 96"/>
              <p:cNvGrpSpPr/>
              <p:nvPr/>
            </p:nvGrpSpPr>
            <p:grpSpPr>
              <a:xfrm rot="21300000">
                <a:off x="6918090" y="1936834"/>
                <a:ext cx="33870" cy="25938"/>
                <a:chOff x="5188272" y="2024957"/>
                <a:chExt cx="217785" cy="166779"/>
              </a:xfrm>
            </p:grpSpPr>
            <p:sp>
              <p:nvSpPr>
                <p:cNvPr id="117" name="Rectangle à coins arrondis 116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8" name="Rectangle à coins arrondis 117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98" name="Groupe 97"/>
              <p:cNvGrpSpPr/>
              <p:nvPr/>
            </p:nvGrpSpPr>
            <p:grpSpPr>
              <a:xfrm rot="16620000">
                <a:off x="6706588" y="1934158"/>
                <a:ext cx="33870" cy="25938"/>
                <a:chOff x="5188272" y="2024957"/>
                <a:chExt cx="217785" cy="166779"/>
              </a:xfrm>
            </p:grpSpPr>
            <p:sp>
              <p:nvSpPr>
                <p:cNvPr id="115" name="Rectangle à coins arrondis 114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6" name="Rectangle à coins arrondis 115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99" name="Ellipse 98"/>
              <p:cNvSpPr/>
              <p:nvPr/>
            </p:nvSpPr>
            <p:spPr>
              <a:xfrm>
                <a:off x="6786710" y="1845087"/>
                <a:ext cx="83981" cy="83982"/>
              </a:xfrm>
              <a:prstGeom prst="ellipse">
                <a:avLst/>
              </a:prstGeom>
              <a:solidFill>
                <a:schemeClr val="bg1"/>
              </a:solidFill>
              <a:ln w="9525" cmpd="sng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</a:endParaRPr>
              </a:p>
            </p:txBody>
          </p:sp>
          <p:grpSp>
            <p:nvGrpSpPr>
              <p:cNvPr id="100" name="Groupe 99"/>
              <p:cNvGrpSpPr/>
              <p:nvPr/>
            </p:nvGrpSpPr>
            <p:grpSpPr>
              <a:xfrm>
                <a:off x="6814011" y="1892737"/>
                <a:ext cx="28800" cy="36000"/>
                <a:chOff x="4482933" y="1607250"/>
                <a:chExt cx="252000" cy="323460"/>
              </a:xfrm>
            </p:grpSpPr>
            <p:sp>
              <p:nvSpPr>
                <p:cNvPr id="113" name="Rectangle à coins arrondis 112"/>
                <p:cNvSpPr/>
                <p:nvPr/>
              </p:nvSpPr>
              <p:spPr>
                <a:xfrm rot="68635">
                  <a:off x="4554003" y="1750710"/>
                  <a:ext cx="108000" cy="180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4" name="Rectangle à coins arrondis 113"/>
                <p:cNvSpPr/>
                <p:nvPr/>
              </p:nvSpPr>
              <p:spPr>
                <a:xfrm rot="68635">
                  <a:off x="4482933" y="1607250"/>
                  <a:ext cx="252000" cy="144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cxnSp>
            <p:nvCxnSpPr>
              <p:cNvPr id="101" name="Connecteur droit 100"/>
              <p:cNvCxnSpPr/>
              <p:nvPr/>
            </p:nvCxnSpPr>
            <p:spPr>
              <a:xfrm flipH="1">
                <a:off x="6829779" y="1949890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2" name="Connecteur droit 101"/>
              <p:cNvCxnSpPr/>
              <p:nvPr/>
            </p:nvCxnSpPr>
            <p:spPr>
              <a:xfrm rot="5400000" flipH="1">
                <a:off x="6943178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3" name="Connecteur droit 102"/>
              <p:cNvCxnSpPr/>
              <p:nvPr/>
            </p:nvCxnSpPr>
            <p:spPr>
              <a:xfrm rot="5400000" flipH="1">
                <a:off x="6719946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4" name="Connecteur droit 103"/>
              <p:cNvCxnSpPr/>
              <p:nvPr/>
            </p:nvCxnSpPr>
            <p:spPr>
              <a:xfrm flipH="1">
                <a:off x="6829791" y="2171558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" name="Connecteur droit 104"/>
              <p:cNvCxnSpPr/>
              <p:nvPr/>
            </p:nvCxnSpPr>
            <p:spPr>
              <a:xfrm rot="1800000" flipH="1">
                <a:off x="6887037" y="196476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" name="Connecteur droit 105"/>
              <p:cNvCxnSpPr/>
              <p:nvPr/>
            </p:nvCxnSpPr>
            <p:spPr>
              <a:xfrm rot="3600000" flipH="1">
                <a:off x="6928293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Connecteur droit 106"/>
              <p:cNvCxnSpPr/>
              <p:nvPr/>
            </p:nvCxnSpPr>
            <p:spPr>
              <a:xfrm rot="19800000" flipH="1">
                <a:off x="6773687" y="1965214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8" name="Connecteur droit 107"/>
              <p:cNvCxnSpPr/>
              <p:nvPr/>
            </p:nvCxnSpPr>
            <p:spPr>
              <a:xfrm rot="18000000" flipH="1">
                <a:off x="6733419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9" name="Connecteur droit 108"/>
              <p:cNvCxnSpPr/>
              <p:nvPr/>
            </p:nvCxnSpPr>
            <p:spPr>
              <a:xfrm rot="19800000" flipH="1" flipV="1">
                <a:off x="6885912" y="215558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0" name="Connecteur droit 109"/>
              <p:cNvCxnSpPr/>
              <p:nvPr/>
            </p:nvCxnSpPr>
            <p:spPr>
              <a:xfrm rot="18000000" flipH="1" flipV="1">
                <a:off x="6927168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1" name="Connecteur droit 110"/>
              <p:cNvCxnSpPr/>
              <p:nvPr/>
            </p:nvCxnSpPr>
            <p:spPr>
              <a:xfrm rot="1800000" flipH="1" flipV="1">
                <a:off x="6772562" y="2155132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2" name="Connecteur droit 111"/>
              <p:cNvCxnSpPr/>
              <p:nvPr/>
            </p:nvCxnSpPr>
            <p:spPr>
              <a:xfrm rot="3600000" flipH="1" flipV="1">
                <a:off x="6732294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5" name="ZoneTexte 94"/>
            <p:cNvSpPr txBox="1"/>
            <p:nvPr/>
          </p:nvSpPr>
          <p:spPr>
            <a:xfrm>
              <a:off x="6588224" y="1889189"/>
              <a:ext cx="360000" cy="1538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400" dirty="0" smtClean="0"/>
                <a:t>+35’</a:t>
              </a:r>
              <a:endParaRPr lang="fr-FR" sz="400" dirty="0"/>
            </a:p>
          </p:txBody>
        </p:sp>
      </p:grpSp>
      <p:grpSp>
        <p:nvGrpSpPr>
          <p:cNvPr id="119" name="Groupe 118"/>
          <p:cNvGrpSpPr/>
          <p:nvPr/>
        </p:nvGrpSpPr>
        <p:grpSpPr>
          <a:xfrm>
            <a:off x="3813274" y="6064005"/>
            <a:ext cx="360000" cy="198000"/>
            <a:chOff x="6588224" y="1845087"/>
            <a:chExt cx="360000" cy="198000"/>
          </a:xfrm>
        </p:grpSpPr>
        <p:grpSp>
          <p:nvGrpSpPr>
            <p:cNvPr id="120" name="Groupe 119"/>
            <p:cNvGrpSpPr>
              <a:grpSpLocks noChangeAspect="1"/>
            </p:cNvGrpSpPr>
            <p:nvPr/>
          </p:nvGrpSpPr>
          <p:grpSpPr>
            <a:xfrm>
              <a:off x="6688716" y="1845087"/>
              <a:ext cx="151973" cy="198000"/>
              <a:chOff x="6688716" y="1845087"/>
              <a:chExt cx="279969" cy="364762"/>
            </a:xfrm>
          </p:grpSpPr>
          <p:sp>
            <p:nvSpPr>
              <p:cNvPr id="122" name="Ellipse 121"/>
              <p:cNvSpPr/>
              <p:nvPr/>
            </p:nvSpPr>
            <p:spPr>
              <a:xfrm>
                <a:off x="6688716" y="1929910"/>
                <a:ext cx="279969" cy="27993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23" name="Groupe 122"/>
              <p:cNvGrpSpPr/>
              <p:nvPr/>
            </p:nvGrpSpPr>
            <p:grpSpPr>
              <a:xfrm rot="21300000">
                <a:off x="6918090" y="1936834"/>
                <a:ext cx="33870" cy="25938"/>
                <a:chOff x="5188272" y="2024957"/>
                <a:chExt cx="217785" cy="166779"/>
              </a:xfrm>
            </p:grpSpPr>
            <p:sp>
              <p:nvSpPr>
                <p:cNvPr id="143" name="Rectangle à coins arrondis 142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4" name="Rectangle à coins arrondis 143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24" name="Groupe 123"/>
              <p:cNvGrpSpPr/>
              <p:nvPr/>
            </p:nvGrpSpPr>
            <p:grpSpPr>
              <a:xfrm rot="16620000">
                <a:off x="6706588" y="1934158"/>
                <a:ext cx="33870" cy="25938"/>
                <a:chOff x="5188272" y="2024957"/>
                <a:chExt cx="217785" cy="166779"/>
              </a:xfrm>
            </p:grpSpPr>
            <p:sp>
              <p:nvSpPr>
                <p:cNvPr id="141" name="Rectangle à coins arrondis 140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2" name="Rectangle à coins arrondis 141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25" name="Ellipse 124"/>
              <p:cNvSpPr/>
              <p:nvPr/>
            </p:nvSpPr>
            <p:spPr>
              <a:xfrm>
                <a:off x="6786710" y="1845087"/>
                <a:ext cx="83981" cy="83982"/>
              </a:xfrm>
              <a:prstGeom prst="ellipse">
                <a:avLst/>
              </a:prstGeom>
              <a:solidFill>
                <a:schemeClr val="bg1"/>
              </a:solidFill>
              <a:ln w="9525" cmpd="sng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</a:endParaRPr>
              </a:p>
            </p:txBody>
          </p:sp>
          <p:grpSp>
            <p:nvGrpSpPr>
              <p:cNvPr id="126" name="Groupe 125"/>
              <p:cNvGrpSpPr/>
              <p:nvPr/>
            </p:nvGrpSpPr>
            <p:grpSpPr>
              <a:xfrm>
                <a:off x="6814011" y="1892737"/>
                <a:ext cx="28800" cy="36000"/>
                <a:chOff x="4482933" y="1607250"/>
                <a:chExt cx="252000" cy="323460"/>
              </a:xfrm>
            </p:grpSpPr>
            <p:sp>
              <p:nvSpPr>
                <p:cNvPr id="139" name="Rectangle à coins arrondis 138"/>
                <p:cNvSpPr/>
                <p:nvPr/>
              </p:nvSpPr>
              <p:spPr>
                <a:xfrm rot="68635">
                  <a:off x="4554003" y="1750710"/>
                  <a:ext cx="108000" cy="180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0" name="Rectangle à coins arrondis 139"/>
                <p:cNvSpPr/>
                <p:nvPr/>
              </p:nvSpPr>
              <p:spPr>
                <a:xfrm rot="68635">
                  <a:off x="4482933" y="1607250"/>
                  <a:ext cx="252000" cy="144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cxnSp>
            <p:nvCxnSpPr>
              <p:cNvPr id="127" name="Connecteur droit 126"/>
              <p:cNvCxnSpPr/>
              <p:nvPr/>
            </p:nvCxnSpPr>
            <p:spPr>
              <a:xfrm flipH="1">
                <a:off x="6829779" y="1949890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8" name="Connecteur droit 127"/>
              <p:cNvCxnSpPr/>
              <p:nvPr/>
            </p:nvCxnSpPr>
            <p:spPr>
              <a:xfrm rot="5400000" flipH="1">
                <a:off x="6943178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9" name="Connecteur droit 128"/>
              <p:cNvCxnSpPr/>
              <p:nvPr/>
            </p:nvCxnSpPr>
            <p:spPr>
              <a:xfrm rot="5400000" flipH="1">
                <a:off x="6719946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0" name="Connecteur droit 129"/>
              <p:cNvCxnSpPr/>
              <p:nvPr/>
            </p:nvCxnSpPr>
            <p:spPr>
              <a:xfrm flipH="1">
                <a:off x="6829791" y="2171558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1" name="Connecteur droit 130"/>
              <p:cNvCxnSpPr/>
              <p:nvPr/>
            </p:nvCxnSpPr>
            <p:spPr>
              <a:xfrm rot="1800000" flipH="1">
                <a:off x="6887037" y="196476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2" name="Connecteur droit 131"/>
              <p:cNvCxnSpPr/>
              <p:nvPr/>
            </p:nvCxnSpPr>
            <p:spPr>
              <a:xfrm rot="3600000" flipH="1">
                <a:off x="6928293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3" name="Connecteur droit 132"/>
              <p:cNvCxnSpPr/>
              <p:nvPr/>
            </p:nvCxnSpPr>
            <p:spPr>
              <a:xfrm rot="19800000" flipH="1">
                <a:off x="6773687" y="1965214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4" name="Connecteur droit 133"/>
              <p:cNvCxnSpPr/>
              <p:nvPr/>
            </p:nvCxnSpPr>
            <p:spPr>
              <a:xfrm rot="18000000" flipH="1">
                <a:off x="6733419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5" name="Connecteur droit 134"/>
              <p:cNvCxnSpPr/>
              <p:nvPr/>
            </p:nvCxnSpPr>
            <p:spPr>
              <a:xfrm rot="19800000" flipH="1" flipV="1">
                <a:off x="6885912" y="215558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6" name="Connecteur droit 135"/>
              <p:cNvCxnSpPr/>
              <p:nvPr/>
            </p:nvCxnSpPr>
            <p:spPr>
              <a:xfrm rot="18000000" flipH="1" flipV="1">
                <a:off x="6927168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7" name="Connecteur droit 136"/>
              <p:cNvCxnSpPr/>
              <p:nvPr/>
            </p:nvCxnSpPr>
            <p:spPr>
              <a:xfrm rot="1800000" flipH="1" flipV="1">
                <a:off x="6772562" y="2155132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8" name="Connecteur droit 137"/>
              <p:cNvCxnSpPr/>
              <p:nvPr/>
            </p:nvCxnSpPr>
            <p:spPr>
              <a:xfrm rot="3600000" flipH="1" flipV="1">
                <a:off x="6732294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1" name="ZoneTexte 120"/>
            <p:cNvSpPr txBox="1"/>
            <p:nvPr/>
          </p:nvSpPr>
          <p:spPr>
            <a:xfrm>
              <a:off x="6588224" y="1889189"/>
              <a:ext cx="360000" cy="1538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400" dirty="0" smtClean="0"/>
                <a:t>+35’</a:t>
              </a:r>
              <a:endParaRPr lang="fr-FR" sz="400" dirty="0"/>
            </a:p>
          </p:txBody>
        </p:sp>
      </p:grpSp>
      <p:grpSp>
        <p:nvGrpSpPr>
          <p:cNvPr id="145" name="Groupe 144"/>
          <p:cNvGrpSpPr/>
          <p:nvPr/>
        </p:nvGrpSpPr>
        <p:grpSpPr>
          <a:xfrm>
            <a:off x="4724056" y="6063251"/>
            <a:ext cx="360000" cy="198000"/>
            <a:chOff x="6588224" y="1845087"/>
            <a:chExt cx="360000" cy="198000"/>
          </a:xfrm>
        </p:grpSpPr>
        <p:grpSp>
          <p:nvGrpSpPr>
            <p:cNvPr id="146" name="Groupe 145"/>
            <p:cNvGrpSpPr>
              <a:grpSpLocks noChangeAspect="1"/>
            </p:cNvGrpSpPr>
            <p:nvPr/>
          </p:nvGrpSpPr>
          <p:grpSpPr>
            <a:xfrm>
              <a:off x="6688716" y="1845087"/>
              <a:ext cx="151973" cy="198000"/>
              <a:chOff x="6688716" y="1845087"/>
              <a:chExt cx="279969" cy="364762"/>
            </a:xfrm>
          </p:grpSpPr>
          <p:sp>
            <p:nvSpPr>
              <p:cNvPr id="148" name="Ellipse 147"/>
              <p:cNvSpPr/>
              <p:nvPr/>
            </p:nvSpPr>
            <p:spPr>
              <a:xfrm>
                <a:off x="6688716" y="1929910"/>
                <a:ext cx="279969" cy="27993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49" name="Groupe 148"/>
              <p:cNvGrpSpPr/>
              <p:nvPr/>
            </p:nvGrpSpPr>
            <p:grpSpPr>
              <a:xfrm rot="21300000">
                <a:off x="6918090" y="1936834"/>
                <a:ext cx="33870" cy="25938"/>
                <a:chOff x="5188272" y="2024957"/>
                <a:chExt cx="217785" cy="166779"/>
              </a:xfrm>
            </p:grpSpPr>
            <p:sp>
              <p:nvSpPr>
                <p:cNvPr id="169" name="Rectangle à coins arrondis 168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0" name="Rectangle à coins arrondis 169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50" name="Groupe 149"/>
              <p:cNvGrpSpPr/>
              <p:nvPr/>
            </p:nvGrpSpPr>
            <p:grpSpPr>
              <a:xfrm rot="16620000">
                <a:off x="6706588" y="1934158"/>
                <a:ext cx="33870" cy="25938"/>
                <a:chOff x="5188272" y="2024957"/>
                <a:chExt cx="217785" cy="166779"/>
              </a:xfrm>
            </p:grpSpPr>
            <p:sp>
              <p:nvSpPr>
                <p:cNvPr id="167" name="Rectangle à coins arrondis 166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8" name="Rectangle à coins arrondis 167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51" name="Ellipse 150"/>
              <p:cNvSpPr/>
              <p:nvPr/>
            </p:nvSpPr>
            <p:spPr>
              <a:xfrm>
                <a:off x="6786710" y="1845087"/>
                <a:ext cx="83981" cy="83982"/>
              </a:xfrm>
              <a:prstGeom prst="ellipse">
                <a:avLst/>
              </a:prstGeom>
              <a:solidFill>
                <a:schemeClr val="bg1"/>
              </a:solidFill>
              <a:ln w="9525" cmpd="sng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</a:endParaRPr>
              </a:p>
            </p:txBody>
          </p:sp>
          <p:grpSp>
            <p:nvGrpSpPr>
              <p:cNvPr id="152" name="Groupe 151"/>
              <p:cNvGrpSpPr/>
              <p:nvPr/>
            </p:nvGrpSpPr>
            <p:grpSpPr>
              <a:xfrm>
                <a:off x="6814011" y="1892737"/>
                <a:ext cx="28800" cy="36000"/>
                <a:chOff x="4482933" y="1607250"/>
                <a:chExt cx="252000" cy="323460"/>
              </a:xfrm>
            </p:grpSpPr>
            <p:sp>
              <p:nvSpPr>
                <p:cNvPr id="165" name="Rectangle à coins arrondis 164"/>
                <p:cNvSpPr/>
                <p:nvPr/>
              </p:nvSpPr>
              <p:spPr>
                <a:xfrm rot="68635">
                  <a:off x="4554003" y="1750710"/>
                  <a:ext cx="108000" cy="180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6" name="Rectangle à coins arrondis 165"/>
                <p:cNvSpPr/>
                <p:nvPr/>
              </p:nvSpPr>
              <p:spPr>
                <a:xfrm rot="68635">
                  <a:off x="4482933" y="1607250"/>
                  <a:ext cx="252000" cy="144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cxnSp>
            <p:nvCxnSpPr>
              <p:cNvPr id="153" name="Connecteur droit 152"/>
              <p:cNvCxnSpPr/>
              <p:nvPr/>
            </p:nvCxnSpPr>
            <p:spPr>
              <a:xfrm flipH="1">
                <a:off x="6829779" y="1949890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4" name="Connecteur droit 153"/>
              <p:cNvCxnSpPr/>
              <p:nvPr/>
            </p:nvCxnSpPr>
            <p:spPr>
              <a:xfrm rot="5400000" flipH="1">
                <a:off x="6943178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5" name="Connecteur droit 154"/>
              <p:cNvCxnSpPr/>
              <p:nvPr/>
            </p:nvCxnSpPr>
            <p:spPr>
              <a:xfrm rot="5400000" flipH="1">
                <a:off x="6719946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6" name="Connecteur droit 155"/>
              <p:cNvCxnSpPr/>
              <p:nvPr/>
            </p:nvCxnSpPr>
            <p:spPr>
              <a:xfrm flipH="1">
                <a:off x="6829791" y="2171558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7" name="Connecteur droit 156"/>
              <p:cNvCxnSpPr/>
              <p:nvPr/>
            </p:nvCxnSpPr>
            <p:spPr>
              <a:xfrm rot="1800000" flipH="1">
                <a:off x="6887037" y="196476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8" name="Connecteur droit 157"/>
              <p:cNvCxnSpPr/>
              <p:nvPr/>
            </p:nvCxnSpPr>
            <p:spPr>
              <a:xfrm rot="3600000" flipH="1">
                <a:off x="6928293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9" name="Connecteur droit 158"/>
              <p:cNvCxnSpPr/>
              <p:nvPr/>
            </p:nvCxnSpPr>
            <p:spPr>
              <a:xfrm rot="19800000" flipH="1">
                <a:off x="6773687" y="1965214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0" name="Connecteur droit 159"/>
              <p:cNvCxnSpPr/>
              <p:nvPr/>
            </p:nvCxnSpPr>
            <p:spPr>
              <a:xfrm rot="18000000" flipH="1">
                <a:off x="6733419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1" name="Connecteur droit 160"/>
              <p:cNvCxnSpPr/>
              <p:nvPr/>
            </p:nvCxnSpPr>
            <p:spPr>
              <a:xfrm rot="19800000" flipH="1" flipV="1">
                <a:off x="6885912" y="215558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2" name="Connecteur droit 161"/>
              <p:cNvCxnSpPr/>
              <p:nvPr/>
            </p:nvCxnSpPr>
            <p:spPr>
              <a:xfrm rot="18000000" flipH="1" flipV="1">
                <a:off x="6927168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3" name="Connecteur droit 162"/>
              <p:cNvCxnSpPr/>
              <p:nvPr/>
            </p:nvCxnSpPr>
            <p:spPr>
              <a:xfrm rot="1800000" flipH="1" flipV="1">
                <a:off x="6772562" y="2155132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4" name="Connecteur droit 163"/>
              <p:cNvCxnSpPr/>
              <p:nvPr/>
            </p:nvCxnSpPr>
            <p:spPr>
              <a:xfrm rot="3600000" flipH="1" flipV="1">
                <a:off x="6732294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47" name="ZoneTexte 146"/>
            <p:cNvSpPr txBox="1"/>
            <p:nvPr/>
          </p:nvSpPr>
          <p:spPr>
            <a:xfrm>
              <a:off x="6588224" y="1889189"/>
              <a:ext cx="360000" cy="1538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400" dirty="0" smtClean="0"/>
                <a:t>+35’</a:t>
              </a:r>
              <a:endParaRPr lang="fr-FR" sz="400" dirty="0"/>
            </a:p>
          </p:txBody>
        </p:sp>
      </p:grpSp>
      <p:grpSp>
        <p:nvGrpSpPr>
          <p:cNvPr id="171" name="Groupe 170"/>
          <p:cNvGrpSpPr/>
          <p:nvPr/>
        </p:nvGrpSpPr>
        <p:grpSpPr>
          <a:xfrm>
            <a:off x="2015994" y="9210928"/>
            <a:ext cx="360000" cy="198000"/>
            <a:chOff x="6588224" y="1845087"/>
            <a:chExt cx="360000" cy="198000"/>
          </a:xfrm>
        </p:grpSpPr>
        <p:grpSp>
          <p:nvGrpSpPr>
            <p:cNvPr id="172" name="Groupe 171"/>
            <p:cNvGrpSpPr>
              <a:grpSpLocks noChangeAspect="1"/>
            </p:cNvGrpSpPr>
            <p:nvPr/>
          </p:nvGrpSpPr>
          <p:grpSpPr>
            <a:xfrm>
              <a:off x="6688716" y="1845087"/>
              <a:ext cx="151973" cy="198000"/>
              <a:chOff x="6688716" y="1845087"/>
              <a:chExt cx="279969" cy="364762"/>
            </a:xfrm>
          </p:grpSpPr>
          <p:sp>
            <p:nvSpPr>
              <p:cNvPr id="174" name="Ellipse 173"/>
              <p:cNvSpPr/>
              <p:nvPr/>
            </p:nvSpPr>
            <p:spPr>
              <a:xfrm>
                <a:off x="6688716" y="1929910"/>
                <a:ext cx="279969" cy="27993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75" name="Groupe 174"/>
              <p:cNvGrpSpPr/>
              <p:nvPr/>
            </p:nvGrpSpPr>
            <p:grpSpPr>
              <a:xfrm rot="21300000">
                <a:off x="6918090" y="1936834"/>
                <a:ext cx="33870" cy="25938"/>
                <a:chOff x="5188272" y="2024957"/>
                <a:chExt cx="217785" cy="166779"/>
              </a:xfrm>
            </p:grpSpPr>
            <p:sp>
              <p:nvSpPr>
                <p:cNvPr id="195" name="Rectangle à coins arrondis 194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6" name="Rectangle à coins arrondis 195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76" name="Groupe 175"/>
              <p:cNvGrpSpPr/>
              <p:nvPr/>
            </p:nvGrpSpPr>
            <p:grpSpPr>
              <a:xfrm rot="16620000">
                <a:off x="6706588" y="1934158"/>
                <a:ext cx="33870" cy="25938"/>
                <a:chOff x="5188272" y="2024957"/>
                <a:chExt cx="217785" cy="166779"/>
              </a:xfrm>
            </p:grpSpPr>
            <p:sp>
              <p:nvSpPr>
                <p:cNvPr id="193" name="Rectangle à coins arrondis 192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4" name="Rectangle à coins arrondis 193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77" name="Ellipse 176"/>
              <p:cNvSpPr/>
              <p:nvPr/>
            </p:nvSpPr>
            <p:spPr>
              <a:xfrm>
                <a:off x="6786710" y="1845087"/>
                <a:ext cx="83981" cy="83982"/>
              </a:xfrm>
              <a:prstGeom prst="ellipse">
                <a:avLst/>
              </a:prstGeom>
              <a:solidFill>
                <a:schemeClr val="bg1"/>
              </a:solidFill>
              <a:ln w="9525" cmpd="sng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</a:endParaRPr>
              </a:p>
            </p:txBody>
          </p:sp>
          <p:grpSp>
            <p:nvGrpSpPr>
              <p:cNvPr id="178" name="Groupe 177"/>
              <p:cNvGrpSpPr/>
              <p:nvPr/>
            </p:nvGrpSpPr>
            <p:grpSpPr>
              <a:xfrm>
                <a:off x="6814011" y="1892737"/>
                <a:ext cx="28800" cy="36000"/>
                <a:chOff x="4482933" y="1607250"/>
                <a:chExt cx="252000" cy="323460"/>
              </a:xfrm>
            </p:grpSpPr>
            <p:sp>
              <p:nvSpPr>
                <p:cNvPr id="191" name="Rectangle à coins arrondis 190"/>
                <p:cNvSpPr/>
                <p:nvPr/>
              </p:nvSpPr>
              <p:spPr>
                <a:xfrm rot="68635">
                  <a:off x="4554003" y="1750710"/>
                  <a:ext cx="108000" cy="180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2" name="Rectangle à coins arrondis 191"/>
                <p:cNvSpPr/>
                <p:nvPr/>
              </p:nvSpPr>
              <p:spPr>
                <a:xfrm rot="68635">
                  <a:off x="4482933" y="1607250"/>
                  <a:ext cx="252000" cy="144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cxnSp>
            <p:nvCxnSpPr>
              <p:cNvPr id="179" name="Connecteur droit 178"/>
              <p:cNvCxnSpPr/>
              <p:nvPr/>
            </p:nvCxnSpPr>
            <p:spPr>
              <a:xfrm flipH="1">
                <a:off x="6829779" y="1949890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0" name="Connecteur droit 179"/>
              <p:cNvCxnSpPr/>
              <p:nvPr/>
            </p:nvCxnSpPr>
            <p:spPr>
              <a:xfrm rot="5400000" flipH="1">
                <a:off x="6943178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1" name="Connecteur droit 180"/>
              <p:cNvCxnSpPr/>
              <p:nvPr/>
            </p:nvCxnSpPr>
            <p:spPr>
              <a:xfrm rot="5400000" flipH="1">
                <a:off x="6719946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2" name="Connecteur droit 181"/>
              <p:cNvCxnSpPr/>
              <p:nvPr/>
            </p:nvCxnSpPr>
            <p:spPr>
              <a:xfrm flipH="1">
                <a:off x="6829791" y="2171558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3" name="Connecteur droit 182"/>
              <p:cNvCxnSpPr/>
              <p:nvPr/>
            </p:nvCxnSpPr>
            <p:spPr>
              <a:xfrm rot="1800000" flipH="1">
                <a:off x="6887037" y="196476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4" name="Connecteur droit 183"/>
              <p:cNvCxnSpPr/>
              <p:nvPr/>
            </p:nvCxnSpPr>
            <p:spPr>
              <a:xfrm rot="3600000" flipH="1">
                <a:off x="6928293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5" name="Connecteur droit 184"/>
              <p:cNvCxnSpPr/>
              <p:nvPr/>
            </p:nvCxnSpPr>
            <p:spPr>
              <a:xfrm rot="19800000" flipH="1">
                <a:off x="6773687" y="1965214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6" name="Connecteur droit 185"/>
              <p:cNvCxnSpPr/>
              <p:nvPr/>
            </p:nvCxnSpPr>
            <p:spPr>
              <a:xfrm rot="18000000" flipH="1">
                <a:off x="6733419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7" name="Connecteur droit 186"/>
              <p:cNvCxnSpPr/>
              <p:nvPr/>
            </p:nvCxnSpPr>
            <p:spPr>
              <a:xfrm rot="19800000" flipH="1" flipV="1">
                <a:off x="6885912" y="215558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8" name="Connecteur droit 187"/>
              <p:cNvCxnSpPr/>
              <p:nvPr/>
            </p:nvCxnSpPr>
            <p:spPr>
              <a:xfrm rot="18000000" flipH="1" flipV="1">
                <a:off x="6927168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9" name="Connecteur droit 188"/>
              <p:cNvCxnSpPr/>
              <p:nvPr/>
            </p:nvCxnSpPr>
            <p:spPr>
              <a:xfrm rot="1800000" flipH="1" flipV="1">
                <a:off x="6772562" y="2155132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0" name="Connecteur droit 189"/>
              <p:cNvCxnSpPr/>
              <p:nvPr/>
            </p:nvCxnSpPr>
            <p:spPr>
              <a:xfrm rot="3600000" flipH="1" flipV="1">
                <a:off x="6732294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73" name="ZoneTexte 172"/>
            <p:cNvSpPr txBox="1"/>
            <p:nvPr/>
          </p:nvSpPr>
          <p:spPr>
            <a:xfrm>
              <a:off x="6588224" y="1889189"/>
              <a:ext cx="360000" cy="1538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400" dirty="0" smtClean="0"/>
                <a:t>+37’</a:t>
              </a:r>
              <a:endParaRPr lang="fr-FR" sz="400" dirty="0"/>
            </a:p>
          </p:txBody>
        </p:sp>
      </p:grpSp>
      <p:grpSp>
        <p:nvGrpSpPr>
          <p:cNvPr id="197" name="Groupe 196"/>
          <p:cNvGrpSpPr/>
          <p:nvPr/>
        </p:nvGrpSpPr>
        <p:grpSpPr>
          <a:xfrm>
            <a:off x="2918115" y="9210928"/>
            <a:ext cx="360000" cy="198000"/>
            <a:chOff x="6588224" y="1845087"/>
            <a:chExt cx="360000" cy="198000"/>
          </a:xfrm>
        </p:grpSpPr>
        <p:grpSp>
          <p:nvGrpSpPr>
            <p:cNvPr id="198" name="Groupe 197"/>
            <p:cNvGrpSpPr>
              <a:grpSpLocks noChangeAspect="1"/>
            </p:cNvGrpSpPr>
            <p:nvPr/>
          </p:nvGrpSpPr>
          <p:grpSpPr>
            <a:xfrm>
              <a:off x="6688716" y="1845087"/>
              <a:ext cx="151973" cy="198000"/>
              <a:chOff x="6688716" y="1845087"/>
              <a:chExt cx="279969" cy="364762"/>
            </a:xfrm>
          </p:grpSpPr>
          <p:sp>
            <p:nvSpPr>
              <p:cNvPr id="200" name="Ellipse 199"/>
              <p:cNvSpPr/>
              <p:nvPr/>
            </p:nvSpPr>
            <p:spPr>
              <a:xfrm>
                <a:off x="6688716" y="1929910"/>
                <a:ext cx="279969" cy="27993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01" name="Groupe 200"/>
              <p:cNvGrpSpPr/>
              <p:nvPr/>
            </p:nvGrpSpPr>
            <p:grpSpPr>
              <a:xfrm rot="21300000">
                <a:off x="6918090" y="1936834"/>
                <a:ext cx="33870" cy="25938"/>
                <a:chOff x="5188272" y="2024957"/>
                <a:chExt cx="217785" cy="166779"/>
              </a:xfrm>
            </p:grpSpPr>
            <p:sp>
              <p:nvSpPr>
                <p:cNvPr id="221" name="Rectangle à coins arrondis 220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2" name="Rectangle à coins arrondis 221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02" name="Groupe 201"/>
              <p:cNvGrpSpPr/>
              <p:nvPr/>
            </p:nvGrpSpPr>
            <p:grpSpPr>
              <a:xfrm rot="16620000">
                <a:off x="6706588" y="1934158"/>
                <a:ext cx="33870" cy="25938"/>
                <a:chOff x="5188272" y="2024957"/>
                <a:chExt cx="217785" cy="166779"/>
              </a:xfrm>
            </p:grpSpPr>
            <p:sp>
              <p:nvSpPr>
                <p:cNvPr id="219" name="Rectangle à coins arrondis 218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0" name="Rectangle à coins arrondis 219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03" name="Ellipse 202"/>
              <p:cNvSpPr/>
              <p:nvPr/>
            </p:nvSpPr>
            <p:spPr>
              <a:xfrm>
                <a:off x="6786710" y="1845087"/>
                <a:ext cx="83981" cy="83982"/>
              </a:xfrm>
              <a:prstGeom prst="ellipse">
                <a:avLst/>
              </a:prstGeom>
              <a:solidFill>
                <a:schemeClr val="bg1"/>
              </a:solidFill>
              <a:ln w="9525" cmpd="sng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</a:endParaRPr>
              </a:p>
            </p:txBody>
          </p:sp>
          <p:grpSp>
            <p:nvGrpSpPr>
              <p:cNvPr id="204" name="Groupe 203"/>
              <p:cNvGrpSpPr/>
              <p:nvPr/>
            </p:nvGrpSpPr>
            <p:grpSpPr>
              <a:xfrm>
                <a:off x="6814011" y="1892737"/>
                <a:ext cx="28800" cy="36000"/>
                <a:chOff x="4482933" y="1607250"/>
                <a:chExt cx="252000" cy="323460"/>
              </a:xfrm>
            </p:grpSpPr>
            <p:sp>
              <p:nvSpPr>
                <p:cNvPr id="217" name="Rectangle à coins arrondis 216"/>
                <p:cNvSpPr/>
                <p:nvPr/>
              </p:nvSpPr>
              <p:spPr>
                <a:xfrm rot="68635">
                  <a:off x="4554003" y="1750710"/>
                  <a:ext cx="108000" cy="180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8" name="Rectangle à coins arrondis 217"/>
                <p:cNvSpPr/>
                <p:nvPr/>
              </p:nvSpPr>
              <p:spPr>
                <a:xfrm rot="68635">
                  <a:off x="4482933" y="1607250"/>
                  <a:ext cx="252000" cy="144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cxnSp>
            <p:nvCxnSpPr>
              <p:cNvPr id="205" name="Connecteur droit 204"/>
              <p:cNvCxnSpPr/>
              <p:nvPr/>
            </p:nvCxnSpPr>
            <p:spPr>
              <a:xfrm flipH="1">
                <a:off x="6829779" y="1949890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6" name="Connecteur droit 205"/>
              <p:cNvCxnSpPr/>
              <p:nvPr/>
            </p:nvCxnSpPr>
            <p:spPr>
              <a:xfrm rot="5400000" flipH="1">
                <a:off x="6943178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7" name="Connecteur droit 206"/>
              <p:cNvCxnSpPr/>
              <p:nvPr/>
            </p:nvCxnSpPr>
            <p:spPr>
              <a:xfrm rot="5400000" flipH="1">
                <a:off x="6719946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8" name="Connecteur droit 207"/>
              <p:cNvCxnSpPr/>
              <p:nvPr/>
            </p:nvCxnSpPr>
            <p:spPr>
              <a:xfrm flipH="1">
                <a:off x="6829791" y="2171558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9" name="Connecteur droit 208"/>
              <p:cNvCxnSpPr/>
              <p:nvPr/>
            </p:nvCxnSpPr>
            <p:spPr>
              <a:xfrm rot="1800000" flipH="1">
                <a:off x="6887037" y="196476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0" name="Connecteur droit 209"/>
              <p:cNvCxnSpPr/>
              <p:nvPr/>
            </p:nvCxnSpPr>
            <p:spPr>
              <a:xfrm rot="3600000" flipH="1">
                <a:off x="6928293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1" name="Connecteur droit 210"/>
              <p:cNvCxnSpPr/>
              <p:nvPr/>
            </p:nvCxnSpPr>
            <p:spPr>
              <a:xfrm rot="19800000" flipH="1">
                <a:off x="6773687" y="1965214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2" name="Connecteur droit 211"/>
              <p:cNvCxnSpPr/>
              <p:nvPr/>
            </p:nvCxnSpPr>
            <p:spPr>
              <a:xfrm rot="18000000" flipH="1">
                <a:off x="6733419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3" name="Connecteur droit 212"/>
              <p:cNvCxnSpPr/>
              <p:nvPr/>
            </p:nvCxnSpPr>
            <p:spPr>
              <a:xfrm rot="19800000" flipH="1" flipV="1">
                <a:off x="6885912" y="215558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4" name="Connecteur droit 213"/>
              <p:cNvCxnSpPr/>
              <p:nvPr/>
            </p:nvCxnSpPr>
            <p:spPr>
              <a:xfrm rot="18000000" flipH="1" flipV="1">
                <a:off x="6927168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5" name="Connecteur droit 214"/>
              <p:cNvCxnSpPr/>
              <p:nvPr/>
            </p:nvCxnSpPr>
            <p:spPr>
              <a:xfrm rot="1800000" flipH="1" flipV="1">
                <a:off x="6772562" y="2155132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6" name="Connecteur droit 215"/>
              <p:cNvCxnSpPr/>
              <p:nvPr/>
            </p:nvCxnSpPr>
            <p:spPr>
              <a:xfrm rot="3600000" flipH="1" flipV="1">
                <a:off x="6732294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9" name="ZoneTexte 198"/>
            <p:cNvSpPr txBox="1"/>
            <p:nvPr/>
          </p:nvSpPr>
          <p:spPr>
            <a:xfrm>
              <a:off x="6588224" y="1889189"/>
              <a:ext cx="360000" cy="1538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400" dirty="0" smtClean="0"/>
                <a:t>+86’</a:t>
              </a:r>
              <a:endParaRPr lang="fr-FR" sz="400" dirty="0"/>
            </a:p>
          </p:txBody>
        </p:sp>
      </p:grpSp>
      <p:grpSp>
        <p:nvGrpSpPr>
          <p:cNvPr id="223" name="Groupe 222"/>
          <p:cNvGrpSpPr/>
          <p:nvPr/>
        </p:nvGrpSpPr>
        <p:grpSpPr>
          <a:xfrm>
            <a:off x="4049918" y="9210928"/>
            <a:ext cx="360000" cy="198000"/>
            <a:chOff x="6588224" y="1845087"/>
            <a:chExt cx="360000" cy="198000"/>
          </a:xfrm>
        </p:grpSpPr>
        <p:grpSp>
          <p:nvGrpSpPr>
            <p:cNvPr id="224" name="Groupe 223"/>
            <p:cNvGrpSpPr>
              <a:grpSpLocks noChangeAspect="1"/>
            </p:cNvGrpSpPr>
            <p:nvPr/>
          </p:nvGrpSpPr>
          <p:grpSpPr>
            <a:xfrm>
              <a:off x="6688716" y="1845087"/>
              <a:ext cx="151973" cy="198000"/>
              <a:chOff x="6688716" y="1845087"/>
              <a:chExt cx="279969" cy="364762"/>
            </a:xfrm>
          </p:grpSpPr>
          <p:sp>
            <p:nvSpPr>
              <p:cNvPr id="226" name="Ellipse 225"/>
              <p:cNvSpPr/>
              <p:nvPr/>
            </p:nvSpPr>
            <p:spPr>
              <a:xfrm>
                <a:off x="6688716" y="1929910"/>
                <a:ext cx="279969" cy="27993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27" name="Groupe 226"/>
              <p:cNvGrpSpPr/>
              <p:nvPr/>
            </p:nvGrpSpPr>
            <p:grpSpPr>
              <a:xfrm rot="21300000">
                <a:off x="6918090" y="1936834"/>
                <a:ext cx="33870" cy="25938"/>
                <a:chOff x="5188272" y="2024957"/>
                <a:chExt cx="217785" cy="166779"/>
              </a:xfrm>
            </p:grpSpPr>
            <p:sp>
              <p:nvSpPr>
                <p:cNvPr id="247" name="Rectangle à coins arrondis 246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8" name="Rectangle à coins arrondis 247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28" name="Groupe 227"/>
              <p:cNvGrpSpPr/>
              <p:nvPr/>
            </p:nvGrpSpPr>
            <p:grpSpPr>
              <a:xfrm rot="16620000">
                <a:off x="6706588" y="1934158"/>
                <a:ext cx="33870" cy="25938"/>
                <a:chOff x="5188272" y="2024957"/>
                <a:chExt cx="217785" cy="166779"/>
              </a:xfrm>
            </p:grpSpPr>
            <p:sp>
              <p:nvSpPr>
                <p:cNvPr id="245" name="Rectangle à coins arrondis 244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6" name="Rectangle à coins arrondis 245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29" name="Ellipse 228"/>
              <p:cNvSpPr/>
              <p:nvPr/>
            </p:nvSpPr>
            <p:spPr>
              <a:xfrm>
                <a:off x="6786710" y="1845087"/>
                <a:ext cx="83981" cy="83982"/>
              </a:xfrm>
              <a:prstGeom prst="ellipse">
                <a:avLst/>
              </a:prstGeom>
              <a:solidFill>
                <a:schemeClr val="bg1"/>
              </a:solidFill>
              <a:ln w="9525" cmpd="sng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</a:endParaRPr>
              </a:p>
            </p:txBody>
          </p:sp>
          <p:grpSp>
            <p:nvGrpSpPr>
              <p:cNvPr id="230" name="Groupe 229"/>
              <p:cNvGrpSpPr/>
              <p:nvPr/>
            </p:nvGrpSpPr>
            <p:grpSpPr>
              <a:xfrm>
                <a:off x="6814011" y="1892737"/>
                <a:ext cx="28800" cy="36000"/>
                <a:chOff x="4482933" y="1607250"/>
                <a:chExt cx="252000" cy="323460"/>
              </a:xfrm>
            </p:grpSpPr>
            <p:sp>
              <p:nvSpPr>
                <p:cNvPr id="243" name="Rectangle à coins arrondis 242"/>
                <p:cNvSpPr/>
                <p:nvPr/>
              </p:nvSpPr>
              <p:spPr>
                <a:xfrm rot="68635">
                  <a:off x="4554003" y="1750710"/>
                  <a:ext cx="108000" cy="180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4" name="Rectangle à coins arrondis 243"/>
                <p:cNvSpPr/>
                <p:nvPr/>
              </p:nvSpPr>
              <p:spPr>
                <a:xfrm rot="68635">
                  <a:off x="4482933" y="1607250"/>
                  <a:ext cx="252000" cy="144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cxnSp>
            <p:nvCxnSpPr>
              <p:cNvPr id="231" name="Connecteur droit 230"/>
              <p:cNvCxnSpPr/>
              <p:nvPr/>
            </p:nvCxnSpPr>
            <p:spPr>
              <a:xfrm flipH="1">
                <a:off x="6829779" y="1949890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2" name="Connecteur droit 231"/>
              <p:cNvCxnSpPr/>
              <p:nvPr/>
            </p:nvCxnSpPr>
            <p:spPr>
              <a:xfrm rot="5400000" flipH="1">
                <a:off x="6943178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3" name="Connecteur droit 232"/>
              <p:cNvCxnSpPr/>
              <p:nvPr/>
            </p:nvCxnSpPr>
            <p:spPr>
              <a:xfrm rot="5400000" flipH="1">
                <a:off x="6719946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4" name="Connecteur droit 233"/>
              <p:cNvCxnSpPr/>
              <p:nvPr/>
            </p:nvCxnSpPr>
            <p:spPr>
              <a:xfrm flipH="1">
                <a:off x="6829791" y="2171558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5" name="Connecteur droit 234"/>
              <p:cNvCxnSpPr/>
              <p:nvPr/>
            </p:nvCxnSpPr>
            <p:spPr>
              <a:xfrm rot="1800000" flipH="1">
                <a:off x="6887037" y="196476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6" name="Connecteur droit 235"/>
              <p:cNvCxnSpPr/>
              <p:nvPr/>
            </p:nvCxnSpPr>
            <p:spPr>
              <a:xfrm rot="3600000" flipH="1">
                <a:off x="6928293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7" name="Connecteur droit 236"/>
              <p:cNvCxnSpPr/>
              <p:nvPr/>
            </p:nvCxnSpPr>
            <p:spPr>
              <a:xfrm rot="19800000" flipH="1">
                <a:off x="6773687" y="1965214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8" name="Connecteur droit 237"/>
              <p:cNvCxnSpPr/>
              <p:nvPr/>
            </p:nvCxnSpPr>
            <p:spPr>
              <a:xfrm rot="18000000" flipH="1">
                <a:off x="6733419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9" name="Connecteur droit 238"/>
              <p:cNvCxnSpPr/>
              <p:nvPr/>
            </p:nvCxnSpPr>
            <p:spPr>
              <a:xfrm rot="19800000" flipH="1" flipV="1">
                <a:off x="6885912" y="215558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0" name="Connecteur droit 239"/>
              <p:cNvCxnSpPr/>
              <p:nvPr/>
            </p:nvCxnSpPr>
            <p:spPr>
              <a:xfrm rot="18000000" flipH="1" flipV="1">
                <a:off x="6927168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1" name="Connecteur droit 240"/>
              <p:cNvCxnSpPr/>
              <p:nvPr/>
            </p:nvCxnSpPr>
            <p:spPr>
              <a:xfrm rot="1800000" flipH="1" flipV="1">
                <a:off x="6772562" y="2155132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2" name="Connecteur droit 241"/>
              <p:cNvCxnSpPr/>
              <p:nvPr/>
            </p:nvCxnSpPr>
            <p:spPr>
              <a:xfrm rot="3600000" flipH="1" flipV="1">
                <a:off x="6732294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25" name="ZoneTexte 224"/>
            <p:cNvSpPr txBox="1"/>
            <p:nvPr/>
          </p:nvSpPr>
          <p:spPr>
            <a:xfrm>
              <a:off x="6588224" y="1889189"/>
              <a:ext cx="360000" cy="1538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400" dirty="0" smtClean="0"/>
                <a:t>+75’</a:t>
              </a:r>
              <a:endParaRPr lang="fr-FR" sz="400" dirty="0"/>
            </a:p>
          </p:txBody>
        </p:sp>
      </p:grpSp>
      <p:grpSp>
        <p:nvGrpSpPr>
          <p:cNvPr id="249" name="Groupe 248"/>
          <p:cNvGrpSpPr/>
          <p:nvPr/>
        </p:nvGrpSpPr>
        <p:grpSpPr>
          <a:xfrm>
            <a:off x="4952538" y="9210918"/>
            <a:ext cx="360000" cy="198000"/>
            <a:chOff x="6588224" y="1845087"/>
            <a:chExt cx="360000" cy="198000"/>
          </a:xfrm>
        </p:grpSpPr>
        <p:grpSp>
          <p:nvGrpSpPr>
            <p:cNvPr id="250" name="Groupe 249"/>
            <p:cNvGrpSpPr>
              <a:grpSpLocks noChangeAspect="1"/>
            </p:cNvGrpSpPr>
            <p:nvPr/>
          </p:nvGrpSpPr>
          <p:grpSpPr>
            <a:xfrm>
              <a:off x="6688716" y="1845087"/>
              <a:ext cx="151973" cy="198000"/>
              <a:chOff x="6688716" y="1845087"/>
              <a:chExt cx="279969" cy="364762"/>
            </a:xfrm>
          </p:grpSpPr>
          <p:sp>
            <p:nvSpPr>
              <p:cNvPr id="252" name="Ellipse 251"/>
              <p:cNvSpPr/>
              <p:nvPr/>
            </p:nvSpPr>
            <p:spPr>
              <a:xfrm>
                <a:off x="6688716" y="1929910"/>
                <a:ext cx="279969" cy="27993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53" name="Groupe 252"/>
              <p:cNvGrpSpPr/>
              <p:nvPr/>
            </p:nvGrpSpPr>
            <p:grpSpPr>
              <a:xfrm rot="21300000">
                <a:off x="6918090" y="1936834"/>
                <a:ext cx="33870" cy="25938"/>
                <a:chOff x="5188272" y="2024957"/>
                <a:chExt cx="217785" cy="166779"/>
              </a:xfrm>
            </p:grpSpPr>
            <p:sp>
              <p:nvSpPr>
                <p:cNvPr id="273" name="Rectangle à coins arrondis 272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74" name="Rectangle à coins arrondis 273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54" name="Groupe 253"/>
              <p:cNvGrpSpPr/>
              <p:nvPr/>
            </p:nvGrpSpPr>
            <p:grpSpPr>
              <a:xfrm rot="16620000">
                <a:off x="6706588" y="1934158"/>
                <a:ext cx="33870" cy="25938"/>
                <a:chOff x="5188272" y="2024957"/>
                <a:chExt cx="217785" cy="166779"/>
              </a:xfrm>
            </p:grpSpPr>
            <p:sp>
              <p:nvSpPr>
                <p:cNvPr id="271" name="Rectangle à coins arrondis 270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72" name="Rectangle à coins arrondis 271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55" name="Ellipse 254"/>
              <p:cNvSpPr/>
              <p:nvPr/>
            </p:nvSpPr>
            <p:spPr>
              <a:xfrm>
                <a:off x="6786710" y="1845087"/>
                <a:ext cx="83981" cy="83982"/>
              </a:xfrm>
              <a:prstGeom prst="ellipse">
                <a:avLst/>
              </a:prstGeom>
              <a:solidFill>
                <a:schemeClr val="bg1"/>
              </a:solidFill>
              <a:ln w="9525" cmpd="sng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</a:endParaRPr>
              </a:p>
            </p:txBody>
          </p:sp>
          <p:grpSp>
            <p:nvGrpSpPr>
              <p:cNvPr id="256" name="Groupe 255"/>
              <p:cNvGrpSpPr/>
              <p:nvPr/>
            </p:nvGrpSpPr>
            <p:grpSpPr>
              <a:xfrm>
                <a:off x="6814011" y="1892737"/>
                <a:ext cx="28800" cy="36000"/>
                <a:chOff x="4482933" y="1607250"/>
                <a:chExt cx="252000" cy="323460"/>
              </a:xfrm>
            </p:grpSpPr>
            <p:sp>
              <p:nvSpPr>
                <p:cNvPr id="269" name="Rectangle à coins arrondis 268"/>
                <p:cNvSpPr/>
                <p:nvPr/>
              </p:nvSpPr>
              <p:spPr>
                <a:xfrm rot="68635">
                  <a:off x="4554003" y="1750710"/>
                  <a:ext cx="108000" cy="180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70" name="Rectangle à coins arrondis 269"/>
                <p:cNvSpPr/>
                <p:nvPr/>
              </p:nvSpPr>
              <p:spPr>
                <a:xfrm rot="68635">
                  <a:off x="4482933" y="1607250"/>
                  <a:ext cx="252000" cy="144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cxnSp>
            <p:nvCxnSpPr>
              <p:cNvPr id="257" name="Connecteur droit 256"/>
              <p:cNvCxnSpPr/>
              <p:nvPr/>
            </p:nvCxnSpPr>
            <p:spPr>
              <a:xfrm flipH="1">
                <a:off x="6829779" y="1949890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8" name="Connecteur droit 257"/>
              <p:cNvCxnSpPr/>
              <p:nvPr/>
            </p:nvCxnSpPr>
            <p:spPr>
              <a:xfrm rot="5400000" flipH="1">
                <a:off x="6943178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9" name="Connecteur droit 258"/>
              <p:cNvCxnSpPr/>
              <p:nvPr/>
            </p:nvCxnSpPr>
            <p:spPr>
              <a:xfrm rot="5400000" flipH="1">
                <a:off x="6719946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0" name="Connecteur droit 259"/>
              <p:cNvCxnSpPr/>
              <p:nvPr/>
            </p:nvCxnSpPr>
            <p:spPr>
              <a:xfrm flipH="1">
                <a:off x="6829791" y="2171558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1" name="Connecteur droit 260"/>
              <p:cNvCxnSpPr/>
              <p:nvPr/>
            </p:nvCxnSpPr>
            <p:spPr>
              <a:xfrm rot="1800000" flipH="1">
                <a:off x="6887037" y="196476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2" name="Connecteur droit 261"/>
              <p:cNvCxnSpPr/>
              <p:nvPr/>
            </p:nvCxnSpPr>
            <p:spPr>
              <a:xfrm rot="3600000" flipH="1">
                <a:off x="6928293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3" name="Connecteur droit 262"/>
              <p:cNvCxnSpPr/>
              <p:nvPr/>
            </p:nvCxnSpPr>
            <p:spPr>
              <a:xfrm rot="19800000" flipH="1">
                <a:off x="6773687" y="1965214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4" name="Connecteur droit 263"/>
              <p:cNvCxnSpPr/>
              <p:nvPr/>
            </p:nvCxnSpPr>
            <p:spPr>
              <a:xfrm rot="18000000" flipH="1">
                <a:off x="6733419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5" name="Connecteur droit 264"/>
              <p:cNvCxnSpPr/>
              <p:nvPr/>
            </p:nvCxnSpPr>
            <p:spPr>
              <a:xfrm rot="19800000" flipH="1" flipV="1">
                <a:off x="6885912" y="215558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6" name="Connecteur droit 265"/>
              <p:cNvCxnSpPr/>
              <p:nvPr/>
            </p:nvCxnSpPr>
            <p:spPr>
              <a:xfrm rot="18000000" flipH="1" flipV="1">
                <a:off x="6927168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7" name="Connecteur droit 266"/>
              <p:cNvCxnSpPr/>
              <p:nvPr/>
            </p:nvCxnSpPr>
            <p:spPr>
              <a:xfrm rot="1800000" flipH="1" flipV="1">
                <a:off x="6772562" y="2155132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8" name="Connecteur droit 267"/>
              <p:cNvCxnSpPr/>
              <p:nvPr/>
            </p:nvCxnSpPr>
            <p:spPr>
              <a:xfrm rot="3600000" flipH="1" flipV="1">
                <a:off x="6732294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51" name="ZoneTexte 250"/>
            <p:cNvSpPr txBox="1"/>
            <p:nvPr/>
          </p:nvSpPr>
          <p:spPr>
            <a:xfrm>
              <a:off x="6588224" y="1889189"/>
              <a:ext cx="360000" cy="1538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400" dirty="0" smtClean="0"/>
                <a:t>+75’</a:t>
              </a:r>
              <a:endParaRPr lang="fr-FR" sz="400" dirty="0"/>
            </a:p>
          </p:txBody>
        </p:sp>
      </p:grpSp>
      <p:grpSp>
        <p:nvGrpSpPr>
          <p:cNvPr id="275" name="Groupe 274"/>
          <p:cNvGrpSpPr/>
          <p:nvPr/>
        </p:nvGrpSpPr>
        <p:grpSpPr>
          <a:xfrm>
            <a:off x="483622" y="2863220"/>
            <a:ext cx="6682775" cy="340280"/>
            <a:chOff x="387746" y="3156882"/>
            <a:chExt cx="6682775" cy="340280"/>
          </a:xfrm>
        </p:grpSpPr>
        <p:sp>
          <p:nvSpPr>
            <p:cNvPr id="276" name="Espace réservé du texte 10"/>
            <p:cNvSpPr txBox="1">
              <a:spLocks/>
            </p:cNvSpPr>
            <p:nvPr/>
          </p:nvSpPr>
          <p:spPr>
            <a:xfrm>
              <a:off x="405763" y="3175923"/>
              <a:ext cx="6664758" cy="321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16" tIns="45708" rIns="91416" bIns="45708" anchor="ctr"/>
            <a:lstStyle>
              <a:lvl1pPr marL="0" indent="0" algn="l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lang="fr-FR" sz="1100" b="1" u="none" baseline="0" dirty="0">
                  <a:solidFill>
                    <a:srgbClr val="E05206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r>
                <a:rPr lang="fr-FR" sz="1050" dirty="0" smtClean="0">
                  <a:solidFill>
                    <a:srgbClr val="A1006B"/>
                  </a:solidFill>
                </a:rPr>
                <a:t>  CIRCULATION ASSURÉE PAR BUS ENTRE VERSAILLES-CHANTIERS, PLAISIR-GRIGNON  ET MANTES-LA-JOLIE</a:t>
              </a:r>
              <a:endParaRPr lang="fr-FR" sz="1050" dirty="0">
                <a:solidFill>
                  <a:srgbClr val="A1006B"/>
                </a:solidFill>
              </a:endParaRPr>
            </a:p>
          </p:txBody>
        </p:sp>
        <p:pic>
          <p:nvPicPr>
            <p:cNvPr id="277" name="Image 27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3461" t="33990" r="22654" b="11775"/>
            <a:stretch/>
          </p:blipFill>
          <p:spPr>
            <a:xfrm>
              <a:off x="387746" y="3156882"/>
              <a:ext cx="135917" cy="136800"/>
            </a:xfrm>
            <a:prstGeom prst="rect">
              <a:avLst/>
            </a:prstGeom>
          </p:spPr>
        </p:pic>
      </p:grpSp>
      <p:pic>
        <p:nvPicPr>
          <p:cNvPr id="278" name="Picture 6" descr="picto_trai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811" y="6826442"/>
            <a:ext cx="154537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9" name="Picture 6" descr="picto_trai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61" y="6826442"/>
            <a:ext cx="154537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0" name="Groupe 279"/>
          <p:cNvGrpSpPr/>
          <p:nvPr/>
        </p:nvGrpSpPr>
        <p:grpSpPr>
          <a:xfrm>
            <a:off x="3585029" y="7669436"/>
            <a:ext cx="414000" cy="1512000"/>
            <a:chOff x="4163336" y="4258982"/>
            <a:chExt cx="414000" cy="2369206"/>
          </a:xfrm>
        </p:grpSpPr>
        <p:cxnSp>
          <p:nvCxnSpPr>
            <p:cNvPr id="281" name="Connecteur droit 280"/>
            <p:cNvCxnSpPr/>
            <p:nvPr/>
          </p:nvCxnSpPr>
          <p:spPr bwMode="auto">
            <a:xfrm>
              <a:off x="4163336" y="4258982"/>
              <a:ext cx="414000" cy="236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4D4F5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2" name="Connecteur droit 281"/>
            <p:cNvCxnSpPr/>
            <p:nvPr/>
          </p:nvCxnSpPr>
          <p:spPr bwMode="auto">
            <a:xfrm flipH="1">
              <a:off x="4163336" y="4259388"/>
              <a:ext cx="414000" cy="236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4D4F5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83" name="Groupe 282"/>
          <p:cNvGrpSpPr/>
          <p:nvPr/>
        </p:nvGrpSpPr>
        <p:grpSpPr>
          <a:xfrm>
            <a:off x="4499429" y="7669436"/>
            <a:ext cx="414000" cy="1512000"/>
            <a:chOff x="4163336" y="4258982"/>
            <a:chExt cx="414000" cy="2369206"/>
          </a:xfrm>
        </p:grpSpPr>
        <p:cxnSp>
          <p:nvCxnSpPr>
            <p:cNvPr id="284" name="Connecteur droit 283"/>
            <p:cNvCxnSpPr/>
            <p:nvPr/>
          </p:nvCxnSpPr>
          <p:spPr bwMode="auto">
            <a:xfrm>
              <a:off x="4163336" y="4258982"/>
              <a:ext cx="414000" cy="236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4D4F5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5" name="Connecteur droit 284"/>
            <p:cNvCxnSpPr/>
            <p:nvPr/>
          </p:nvCxnSpPr>
          <p:spPr bwMode="auto">
            <a:xfrm flipH="1">
              <a:off x="4163336" y="4259388"/>
              <a:ext cx="414000" cy="236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4D4F5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="" xmlns:p14="http://schemas.microsoft.com/office/powerpoint/2010/main" val="297374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Nouvelle présentation_Pas de Flash code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Geneva"/>
        <a:cs typeface=""/>
      </a:majorFont>
      <a:minorFont>
        <a:latin typeface="Arial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Geneva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Geneva" pitchFamily="1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3831</TotalTime>
  <Words>315</Words>
  <Application>Microsoft Office PowerPoint</Application>
  <PresentationFormat>Personnalisé</PresentationFormat>
  <Paragraphs>224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3_Nouvelle présentation_Pas de Flash code</vt:lpstr>
      <vt:lpstr>AXE PARIS-MONTPARNASSE          PLAISIR-GRIGNON MANTES-LA-JOLIE </vt:lpstr>
    </vt:vector>
  </TitlesOfParts>
  <Company>pat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</dc:creator>
  <cp:lastModifiedBy>6802964B</cp:lastModifiedBy>
  <cp:revision>286</cp:revision>
  <cp:lastPrinted>2015-04-28T13:33:11Z</cp:lastPrinted>
  <dcterms:created xsi:type="dcterms:W3CDTF">2012-06-29T08:54:12Z</dcterms:created>
  <dcterms:modified xsi:type="dcterms:W3CDTF">2015-06-02T12:37:12Z</dcterms:modified>
</cp:coreProperties>
</file>